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5143500" cx="9144000"/>
  <p:notesSz cx="6858000" cy="9144000"/>
  <p:embeddedFontLst>
    <p:embeddedFont>
      <p:font typeface="Dosis Light"/>
      <p:regular r:id="rId39"/>
      <p:bold r:id="rId40"/>
    </p:embeddedFont>
    <p:embeddedFont>
      <p:font typeface="Dosis"/>
      <p:regular r:id="rId41"/>
      <p:bold r:id="rId42"/>
    </p:embeddedFont>
    <p:embeddedFont>
      <p:font typeface="Titillium Web"/>
      <p:regular r:id="rId43"/>
      <p:bold r:id="rId44"/>
      <p:italic r:id="rId45"/>
      <p:boldItalic r:id="rId46"/>
    </p:embeddedFont>
    <p:embeddedFont>
      <p:font typeface="Titillium Web Light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osisLight-bold.fntdata"/><Relationship Id="rId42" Type="http://schemas.openxmlformats.org/officeDocument/2006/relationships/font" Target="fonts/Dosis-bold.fntdata"/><Relationship Id="rId41" Type="http://schemas.openxmlformats.org/officeDocument/2006/relationships/font" Target="fonts/Dosis-regular.fntdata"/><Relationship Id="rId44" Type="http://schemas.openxmlformats.org/officeDocument/2006/relationships/font" Target="fonts/TitilliumWeb-bold.fntdata"/><Relationship Id="rId43" Type="http://schemas.openxmlformats.org/officeDocument/2006/relationships/font" Target="fonts/TitilliumWeb-regular.fntdata"/><Relationship Id="rId46" Type="http://schemas.openxmlformats.org/officeDocument/2006/relationships/font" Target="fonts/TitilliumWeb-boldItalic.fntdata"/><Relationship Id="rId45" Type="http://schemas.openxmlformats.org/officeDocument/2006/relationships/font" Target="fonts/TitilliumWeb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TitilliumWebLight-bold.fntdata"/><Relationship Id="rId47" Type="http://schemas.openxmlformats.org/officeDocument/2006/relationships/font" Target="fonts/TitilliumWebLight-regular.fntdata"/><Relationship Id="rId49" Type="http://schemas.openxmlformats.org/officeDocument/2006/relationships/font" Target="fonts/TitilliumWebLigh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font" Target="fonts/DosisLight-regular.fntdata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0" Type="http://schemas.openxmlformats.org/officeDocument/2006/relationships/font" Target="fonts/TitilliumWebLight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6" name="Shape 3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7" name="Shape 38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8" name="Shape 38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3" name="Shape 3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4" name="Shape 39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5" name="Shape 39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0" name="Shape 3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" name="Shape 39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2" name="Shape 39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7" name="Shape 3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8" name="Shape 39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9" name="Shape 39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2" name="Shape 3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3" name="Shape 39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4" name="Shape 39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8" name="Shape 3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9" name="Shape 39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0" name="Shape 39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4" name="Shape 3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5" name="Shape 39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6" name="Shape 39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0" name="Shape 3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" name="Shape 39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2" name="Shape 39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6" name="Shape 3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7" name="Shape 39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8" name="Shape 39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2" name="Shape 3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3" name="Shape 39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4" name="Shape 39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8" name="Shape 3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" name="Shape 39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0" name="Shape 39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1" name="Shape 3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2" name="Shape 38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3" name="Shape 38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4" name="Shape 3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5" name="Shape 39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6" name="Shape 39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0" name="Shape 3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1" name="Shape 39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2" name="Shape 39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6" name="Shape 3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7" name="Shape 39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8" name="Shape 39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1" name="Shape 3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2" name="Shape 39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3" name="Shape 39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8" name="Shape 3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9" name="Shape 39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0" name="Shape 39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6" name="Shape 3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7" name="Shape 39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8" name="Shape 39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4" name="Shape 4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5" name="Shape 40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6" name="Shape 40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4" name="Shape 4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5" name="Shape 40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6" name="Shape 40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2" name="Shape 4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3" name="Shape 40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4" name="Shape 40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9" name="Shape 4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0" name="Shape 40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1" name="Shape 40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6" name="Shape 3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7" name="Shape 38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8" name="Shape 38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8" name="Shape 4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9" name="Shape 40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0" name="Shape 40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3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" name="Shape 40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5" name="Shape 40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8" name="Shape 4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9" name="Shape 40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0" name="Shape 40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3" name="Shape 4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4" name="Shape 40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5" name="Shape 40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9" name="Shape 4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0" name="Shape 40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1" name="Shape 40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2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3" name="Shape 38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4" name="Shape 38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8" name="Shape 3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" name="Shape 38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0" name="Shape 38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5" name="Shape 3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6" name="Shape 38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7" name="Shape 38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2" name="Shape 3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3" name="Shape 38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4" name="Shape 38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7" name="Shape 3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8" name="Shape 38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9" name="Shape 38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8" name="Shape 3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9" name="Shape 38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0" name="Shape 39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003B55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b="0" i="0" sz="6000" u="none" cap="none" strike="noStrik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b="0" i="0" sz="6000" u="none" cap="none" strike="noStrik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b="0" i="0" sz="6000" u="none" cap="none" strike="noStrik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b="0" i="0" sz="6000" u="none" cap="none" strike="noStrik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b="0" i="0" sz="6000" u="none" cap="none" strike="noStrik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b="0" i="0" sz="6000" u="none" cap="none" strike="noStrik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b="0" i="0" sz="6000" u="none" cap="none" strike="noStrik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b="0" i="0" sz="6000" u="none" cap="none" strike="noStrik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b="0" i="0" sz="6000" u="none" cap="none" strike="noStrik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/>
        </p:txBody>
      </p:sp>
      <p:grpSp>
        <p:nvGrpSpPr>
          <p:cNvPr id="11" name="Shape 11"/>
          <p:cNvGrpSpPr/>
          <p:nvPr/>
        </p:nvGrpSpPr>
        <p:grpSpPr>
          <a:xfrm rot="10800000">
            <a:off x="8705366" y="28698"/>
            <a:ext cx="410132" cy="5086302"/>
            <a:chOff x="836200" y="238125"/>
            <a:chExt cx="422425" cy="5238750"/>
          </a:xfrm>
        </p:grpSpPr>
        <p:sp>
          <p:nvSpPr>
            <p:cNvPr id="12" name="Shape 12"/>
            <p:cNvSpPr/>
            <p:nvPr/>
          </p:nvSpPr>
          <p:spPr>
            <a:xfrm>
              <a:off x="8362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Shape 13"/>
            <p:cNvSpPr/>
            <p:nvPr/>
          </p:nvSpPr>
          <p:spPr>
            <a:xfrm>
              <a:off x="8362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Shape 14"/>
            <p:cNvSpPr/>
            <p:nvPr/>
          </p:nvSpPr>
          <p:spPr>
            <a:xfrm>
              <a:off x="8362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Shape 15"/>
            <p:cNvSpPr/>
            <p:nvPr/>
          </p:nvSpPr>
          <p:spPr>
            <a:xfrm>
              <a:off x="8362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Shape 16"/>
            <p:cNvSpPr/>
            <p:nvPr/>
          </p:nvSpPr>
          <p:spPr>
            <a:xfrm>
              <a:off x="8362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Shape 17"/>
            <p:cNvSpPr/>
            <p:nvPr/>
          </p:nvSpPr>
          <p:spPr>
            <a:xfrm>
              <a:off x="8362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Shape 18"/>
            <p:cNvSpPr/>
            <p:nvPr/>
          </p:nvSpPr>
          <p:spPr>
            <a:xfrm>
              <a:off x="8362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Shape 19"/>
            <p:cNvSpPr/>
            <p:nvPr/>
          </p:nvSpPr>
          <p:spPr>
            <a:xfrm>
              <a:off x="8362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Shape 20"/>
            <p:cNvSpPr/>
            <p:nvPr/>
          </p:nvSpPr>
          <p:spPr>
            <a:xfrm>
              <a:off x="8362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Shape 21"/>
            <p:cNvSpPr/>
            <p:nvPr/>
          </p:nvSpPr>
          <p:spPr>
            <a:xfrm>
              <a:off x="8362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Shape 22"/>
            <p:cNvSpPr/>
            <p:nvPr/>
          </p:nvSpPr>
          <p:spPr>
            <a:xfrm>
              <a:off x="8362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Shape 23"/>
            <p:cNvSpPr/>
            <p:nvPr/>
          </p:nvSpPr>
          <p:spPr>
            <a:xfrm>
              <a:off x="8362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Shape 24"/>
            <p:cNvSpPr/>
            <p:nvPr/>
          </p:nvSpPr>
          <p:spPr>
            <a:xfrm>
              <a:off x="8362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Shape 25"/>
            <p:cNvSpPr/>
            <p:nvPr/>
          </p:nvSpPr>
          <p:spPr>
            <a:xfrm>
              <a:off x="8362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Shape 26"/>
            <p:cNvSpPr/>
            <p:nvPr/>
          </p:nvSpPr>
          <p:spPr>
            <a:xfrm>
              <a:off x="8362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Shape 27"/>
            <p:cNvSpPr/>
            <p:nvPr/>
          </p:nvSpPr>
          <p:spPr>
            <a:xfrm>
              <a:off x="8362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Shape 28"/>
            <p:cNvSpPr/>
            <p:nvPr/>
          </p:nvSpPr>
          <p:spPr>
            <a:xfrm>
              <a:off x="8362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Shape 29"/>
            <p:cNvSpPr/>
            <p:nvPr/>
          </p:nvSpPr>
          <p:spPr>
            <a:xfrm>
              <a:off x="8362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8362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Shape 31"/>
            <p:cNvSpPr/>
            <p:nvPr/>
          </p:nvSpPr>
          <p:spPr>
            <a:xfrm>
              <a:off x="8362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Shape 32"/>
            <p:cNvSpPr/>
            <p:nvPr/>
          </p:nvSpPr>
          <p:spPr>
            <a:xfrm>
              <a:off x="8362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Shape 33"/>
            <p:cNvSpPr/>
            <p:nvPr/>
          </p:nvSpPr>
          <p:spPr>
            <a:xfrm>
              <a:off x="8362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>
              <a:off x="8362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Shape 35"/>
            <p:cNvSpPr/>
            <p:nvPr/>
          </p:nvSpPr>
          <p:spPr>
            <a:xfrm>
              <a:off x="8362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Shape 36"/>
            <p:cNvSpPr/>
            <p:nvPr/>
          </p:nvSpPr>
          <p:spPr>
            <a:xfrm>
              <a:off x="8362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Shape 37"/>
            <p:cNvSpPr/>
            <p:nvPr/>
          </p:nvSpPr>
          <p:spPr>
            <a:xfrm>
              <a:off x="8362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Shape 38"/>
            <p:cNvSpPr/>
            <p:nvPr/>
          </p:nvSpPr>
          <p:spPr>
            <a:xfrm>
              <a:off x="8362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Shape 39"/>
            <p:cNvSpPr/>
            <p:nvPr/>
          </p:nvSpPr>
          <p:spPr>
            <a:xfrm>
              <a:off x="8362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Shape 40"/>
            <p:cNvSpPr/>
            <p:nvPr/>
          </p:nvSpPr>
          <p:spPr>
            <a:xfrm>
              <a:off x="8362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Shape 41"/>
            <p:cNvSpPr/>
            <p:nvPr/>
          </p:nvSpPr>
          <p:spPr>
            <a:xfrm>
              <a:off x="8362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Shape 42"/>
            <p:cNvSpPr/>
            <p:nvPr/>
          </p:nvSpPr>
          <p:spPr>
            <a:xfrm>
              <a:off x="8362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Shape 43"/>
            <p:cNvSpPr/>
            <p:nvPr/>
          </p:nvSpPr>
          <p:spPr>
            <a:xfrm>
              <a:off x="8362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Shape 44"/>
            <p:cNvSpPr/>
            <p:nvPr/>
          </p:nvSpPr>
          <p:spPr>
            <a:xfrm>
              <a:off x="8362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Shape 45"/>
            <p:cNvSpPr/>
            <p:nvPr/>
          </p:nvSpPr>
          <p:spPr>
            <a:xfrm>
              <a:off x="8362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Shape 46"/>
            <p:cNvSpPr/>
            <p:nvPr/>
          </p:nvSpPr>
          <p:spPr>
            <a:xfrm>
              <a:off x="8362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Shape 47"/>
            <p:cNvSpPr/>
            <p:nvPr/>
          </p:nvSpPr>
          <p:spPr>
            <a:xfrm>
              <a:off x="9867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Shape 48"/>
            <p:cNvSpPr/>
            <p:nvPr/>
          </p:nvSpPr>
          <p:spPr>
            <a:xfrm>
              <a:off x="9867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Shape 49"/>
            <p:cNvSpPr/>
            <p:nvPr/>
          </p:nvSpPr>
          <p:spPr>
            <a:xfrm>
              <a:off x="9867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Shape 50"/>
            <p:cNvSpPr/>
            <p:nvPr/>
          </p:nvSpPr>
          <p:spPr>
            <a:xfrm>
              <a:off x="9867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Shape 51"/>
            <p:cNvSpPr/>
            <p:nvPr/>
          </p:nvSpPr>
          <p:spPr>
            <a:xfrm>
              <a:off x="9867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Shape 52"/>
            <p:cNvSpPr/>
            <p:nvPr/>
          </p:nvSpPr>
          <p:spPr>
            <a:xfrm>
              <a:off x="9867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Shape 53"/>
            <p:cNvSpPr/>
            <p:nvPr/>
          </p:nvSpPr>
          <p:spPr>
            <a:xfrm>
              <a:off x="9867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Shape 54"/>
            <p:cNvSpPr/>
            <p:nvPr/>
          </p:nvSpPr>
          <p:spPr>
            <a:xfrm>
              <a:off x="9867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Shape 55"/>
            <p:cNvSpPr/>
            <p:nvPr/>
          </p:nvSpPr>
          <p:spPr>
            <a:xfrm>
              <a:off x="9867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>
              <a:off x="9867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Shape 57"/>
            <p:cNvSpPr/>
            <p:nvPr/>
          </p:nvSpPr>
          <p:spPr>
            <a:xfrm>
              <a:off x="9867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Shape 58"/>
            <p:cNvSpPr/>
            <p:nvPr/>
          </p:nvSpPr>
          <p:spPr>
            <a:xfrm>
              <a:off x="9867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Shape 59"/>
            <p:cNvSpPr/>
            <p:nvPr/>
          </p:nvSpPr>
          <p:spPr>
            <a:xfrm>
              <a:off x="9867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Shape 60"/>
            <p:cNvSpPr/>
            <p:nvPr/>
          </p:nvSpPr>
          <p:spPr>
            <a:xfrm>
              <a:off x="9867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Shape 61"/>
            <p:cNvSpPr/>
            <p:nvPr/>
          </p:nvSpPr>
          <p:spPr>
            <a:xfrm>
              <a:off x="9867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Shape 62"/>
            <p:cNvSpPr/>
            <p:nvPr/>
          </p:nvSpPr>
          <p:spPr>
            <a:xfrm>
              <a:off x="9867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Shape 63"/>
            <p:cNvSpPr/>
            <p:nvPr/>
          </p:nvSpPr>
          <p:spPr>
            <a:xfrm>
              <a:off x="9867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Shape 64"/>
            <p:cNvSpPr/>
            <p:nvPr/>
          </p:nvSpPr>
          <p:spPr>
            <a:xfrm>
              <a:off x="9867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Shape 65"/>
            <p:cNvSpPr/>
            <p:nvPr/>
          </p:nvSpPr>
          <p:spPr>
            <a:xfrm>
              <a:off x="9867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Shape 66"/>
            <p:cNvSpPr/>
            <p:nvPr/>
          </p:nvSpPr>
          <p:spPr>
            <a:xfrm>
              <a:off x="9867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Shape 67"/>
            <p:cNvSpPr/>
            <p:nvPr/>
          </p:nvSpPr>
          <p:spPr>
            <a:xfrm>
              <a:off x="9867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Shape 68"/>
            <p:cNvSpPr/>
            <p:nvPr/>
          </p:nvSpPr>
          <p:spPr>
            <a:xfrm>
              <a:off x="9867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Shape 69"/>
            <p:cNvSpPr/>
            <p:nvPr/>
          </p:nvSpPr>
          <p:spPr>
            <a:xfrm>
              <a:off x="9867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Shape 70"/>
            <p:cNvSpPr/>
            <p:nvPr/>
          </p:nvSpPr>
          <p:spPr>
            <a:xfrm>
              <a:off x="11372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Shape 71"/>
            <p:cNvSpPr/>
            <p:nvPr/>
          </p:nvSpPr>
          <p:spPr>
            <a:xfrm>
              <a:off x="11372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Shape 72"/>
            <p:cNvSpPr/>
            <p:nvPr/>
          </p:nvSpPr>
          <p:spPr>
            <a:xfrm>
              <a:off x="11372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>
              <a:off x="11372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>
              <a:off x="11372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>
              <a:off x="11372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>
              <a:off x="11372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Shape 77"/>
            <p:cNvSpPr/>
            <p:nvPr/>
          </p:nvSpPr>
          <p:spPr>
            <a:xfrm>
              <a:off x="11372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Shape 78"/>
            <p:cNvSpPr/>
            <p:nvPr/>
          </p:nvSpPr>
          <p:spPr>
            <a:xfrm>
              <a:off x="11372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Shape 79"/>
            <p:cNvSpPr/>
            <p:nvPr/>
          </p:nvSpPr>
          <p:spPr>
            <a:xfrm>
              <a:off x="11372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Shape 80"/>
            <p:cNvSpPr/>
            <p:nvPr/>
          </p:nvSpPr>
          <p:spPr>
            <a:xfrm>
              <a:off x="11372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Shape 81"/>
            <p:cNvSpPr/>
            <p:nvPr/>
          </p:nvSpPr>
          <p:spPr>
            <a:xfrm>
              <a:off x="11372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Shape 82"/>
            <p:cNvSpPr/>
            <p:nvPr/>
          </p:nvSpPr>
          <p:spPr>
            <a:xfrm>
              <a:off x="11372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Shape 83"/>
            <p:cNvSpPr/>
            <p:nvPr/>
          </p:nvSpPr>
          <p:spPr>
            <a:xfrm>
              <a:off x="11372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Shape 84"/>
            <p:cNvSpPr/>
            <p:nvPr/>
          </p:nvSpPr>
          <p:spPr>
            <a:xfrm>
              <a:off x="11372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Shape 85"/>
            <p:cNvSpPr/>
            <p:nvPr/>
          </p:nvSpPr>
          <p:spPr>
            <a:xfrm>
              <a:off x="11372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Shape 86"/>
            <p:cNvSpPr/>
            <p:nvPr/>
          </p:nvSpPr>
          <p:spPr>
            <a:xfrm>
              <a:off x="11372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Shape 87"/>
            <p:cNvSpPr/>
            <p:nvPr/>
          </p:nvSpPr>
          <p:spPr>
            <a:xfrm>
              <a:off x="11372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Shape 88"/>
            <p:cNvSpPr/>
            <p:nvPr/>
          </p:nvSpPr>
          <p:spPr>
            <a:xfrm>
              <a:off x="11372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Shape 89"/>
            <p:cNvSpPr/>
            <p:nvPr/>
          </p:nvSpPr>
          <p:spPr>
            <a:xfrm>
              <a:off x="11372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Shape 90"/>
            <p:cNvSpPr/>
            <p:nvPr/>
          </p:nvSpPr>
          <p:spPr>
            <a:xfrm>
              <a:off x="11372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Shape 91"/>
            <p:cNvSpPr/>
            <p:nvPr/>
          </p:nvSpPr>
          <p:spPr>
            <a:xfrm>
              <a:off x="11372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" name="Shape 9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Shape 93"/>
            <p:cNvSpPr/>
            <p:nvPr/>
          </p:nvSpPr>
          <p:spPr>
            <a:xfrm>
              <a:off x="9867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Shape 94"/>
            <p:cNvSpPr/>
            <p:nvPr/>
          </p:nvSpPr>
          <p:spPr>
            <a:xfrm>
              <a:off x="9867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Shape 95"/>
            <p:cNvSpPr/>
            <p:nvPr/>
          </p:nvSpPr>
          <p:spPr>
            <a:xfrm>
              <a:off x="9867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Shape 96"/>
            <p:cNvSpPr/>
            <p:nvPr/>
          </p:nvSpPr>
          <p:spPr>
            <a:xfrm>
              <a:off x="9867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Shape 97"/>
            <p:cNvSpPr/>
            <p:nvPr/>
          </p:nvSpPr>
          <p:spPr>
            <a:xfrm>
              <a:off x="9867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Shape 98"/>
            <p:cNvSpPr/>
            <p:nvPr/>
          </p:nvSpPr>
          <p:spPr>
            <a:xfrm>
              <a:off x="9867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Shape 99"/>
            <p:cNvSpPr/>
            <p:nvPr/>
          </p:nvSpPr>
          <p:spPr>
            <a:xfrm>
              <a:off x="9867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Shape 100"/>
            <p:cNvSpPr/>
            <p:nvPr/>
          </p:nvSpPr>
          <p:spPr>
            <a:xfrm>
              <a:off x="9867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Shape 101"/>
            <p:cNvSpPr/>
            <p:nvPr/>
          </p:nvSpPr>
          <p:spPr>
            <a:xfrm>
              <a:off x="9867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Shape 102"/>
            <p:cNvSpPr/>
            <p:nvPr/>
          </p:nvSpPr>
          <p:spPr>
            <a:xfrm>
              <a:off x="9867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Shape 103"/>
            <p:cNvSpPr/>
            <p:nvPr/>
          </p:nvSpPr>
          <p:spPr>
            <a:xfrm>
              <a:off x="9867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Shape 104"/>
            <p:cNvSpPr/>
            <p:nvPr/>
          </p:nvSpPr>
          <p:spPr>
            <a:xfrm>
              <a:off x="9867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Shape 105"/>
            <p:cNvSpPr/>
            <p:nvPr/>
          </p:nvSpPr>
          <p:spPr>
            <a:xfrm>
              <a:off x="11372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Shape 106"/>
            <p:cNvSpPr/>
            <p:nvPr/>
          </p:nvSpPr>
          <p:spPr>
            <a:xfrm>
              <a:off x="11372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Shape 107"/>
            <p:cNvSpPr/>
            <p:nvPr/>
          </p:nvSpPr>
          <p:spPr>
            <a:xfrm>
              <a:off x="11372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Shape 108"/>
            <p:cNvSpPr/>
            <p:nvPr/>
          </p:nvSpPr>
          <p:spPr>
            <a:xfrm>
              <a:off x="11372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Shape 109"/>
            <p:cNvSpPr/>
            <p:nvPr/>
          </p:nvSpPr>
          <p:spPr>
            <a:xfrm>
              <a:off x="11372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Shape 110"/>
            <p:cNvSpPr/>
            <p:nvPr/>
          </p:nvSpPr>
          <p:spPr>
            <a:xfrm>
              <a:off x="11372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Shape 111"/>
            <p:cNvSpPr/>
            <p:nvPr/>
          </p:nvSpPr>
          <p:spPr>
            <a:xfrm>
              <a:off x="11372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Shape 112"/>
            <p:cNvSpPr/>
            <p:nvPr/>
          </p:nvSpPr>
          <p:spPr>
            <a:xfrm>
              <a:off x="11372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Shape 113"/>
            <p:cNvSpPr/>
            <p:nvPr/>
          </p:nvSpPr>
          <p:spPr>
            <a:xfrm>
              <a:off x="11372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>
              <a:off x="11372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11372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Shape 116"/>
            <p:cNvSpPr/>
            <p:nvPr/>
          </p:nvSpPr>
          <p:spPr>
            <a:xfrm>
              <a:off x="11372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Shape 117"/>
            <p:cNvSpPr/>
            <p:nvPr/>
          </p:nvSpPr>
          <p:spPr>
            <a:xfrm>
              <a:off x="11372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Shape 118"/>
            <p:cNvSpPr/>
            <p:nvPr/>
          </p:nvSpPr>
          <p:spPr>
            <a:xfrm>
              <a:off x="12877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Shape 119"/>
            <p:cNvSpPr/>
            <p:nvPr/>
          </p:nvSpPr>
          <p:spPr>
            <a:xfrm>
              <a:off x="12877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Shape 120"/>
            <p:cNvSpPr/>
            <p:nvPr/>
          </p:nvSpPr>
          <p:spPr>
            <a:xfrm>
              <a:off x="12877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Shape 121"/>
            <p:cNvSpPr/>
            <p:nvPr/>
          </p:nvSpPr>
          <p:spPr>
            <a:xfrm>
              <a:off x="12877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Shape 122"/>
            <p:cNvSpPr/>
            <p:nvPr/>
          </p:nvSpPr>
          <p:spPr>
            <a:xfrm>
              <a:off x="12877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Shape 123"/>
            <p:cNvSpPr/>
            <p:nvPr/>
          </p:nvSpPr>
          <p:spPr>
            <a:xfrm>
              <a:off x="12877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Shape 124"/>
            <p:cNvSpPr/>
            <p:nvPr/>
          </p:nvSpPr>
          <p:spPr>
            <a:xfrm>
              <a:off x="12877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Shape 125"/>
            <p:cNvSpPr/>
            <p:nvPr/>
          </p:nvSpPr>
          <p:spPr>
            <a:xfrm>
              <a:off x="12877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>
              <a:off x="12877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>
              <a:off x="12877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>
              <a:off x="12877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Shape 129"/>
            <p:cNvSpPr/>
            <p:nvPr/>
          </p:nvSpPr>
          <p:spPr>
            <a:xfrm>
              <a:off x="12877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Shape 130"/>
            <p:cNvSpPr/>
            <p:nvPr/>
          </p:nvSpPr>
          <p:spPr>
            <a:xfrm>
              <a:off x="12877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Shape 131"/>
            <p:cNvSpPr/>
            <p:nvPr/>
          </p:nvSpPr>
          <p:spPr>
            <a:xfrm>
              <a:off x="12877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Shape 132"/>
            <p:cNvSpPr/>
            <p:nvPr/>
          </p:nvSpPr>
          <p:spPr>
            <a:xfrm>
              <a:off x="12877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Shape 133"/>
            <p:cNvSpPr/>
            <p:nvPr/>
          </p:nvSpPr>
          <p:spPr>
            <a:xfrm>
              <a:off x="12877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Shape 134"/>
            <p:cNvSpPr/>
            <p:nvPr/>
          </p:nvSpPr>
          <p:spPr>
            <a:xfrm>
              <a:off x="12877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Shape 135"/>
            <p:cNvSpPr/>
            <p:nvPr/>
          </p:nvSpPr>
          <p:spPr>
            <a:xfrm>
              <a:off x="12877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Shape 136"/>
            <p:cNvSpPr/>
            <p:nvPr/>
          </p:nvSpPr>
          <p:spPr>
            <a:xfrm>
              <a:off x="12877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Shape 137"/>
            <p:cNvSpPr/>
            <p:nvPr/>
          </p:nvSpPr>
          <p:spPr>
            <a:xfrm>
              <a:off x="12877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Shape 138"/>
            <p:cNvSpPr/>
            <p:nvPr/>
          </p:nvSpPr>
          <p:spPr>
            <a:xfrm>
              <a:off x="14382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Shape 139"/>
            <p:cNvSpPr/>
            <p:nvPr/>
          </p:nvSpPr>
          <p:spPr>
            <a:xfrm>
              <a:off x="14382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Shape 140"/>
            <p:cNvSpPr/>
            <p:nvPr/>
          </p:nvSpPr>
          <p:spPr>
            <a:xfrm>
              <a:off x="14382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Shape 141"/>
            <p:cNvSpPr/>
            <p:nvPr/>
          </p:nvSpPr>
          <p:spPr>
            <a:xfrm>
              <a:off x="14382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>
              <a:off x="14382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Shape 143"/>
            <p:cNvSpPr/>
            <p:nvPr/>
          </p:nvSpPr>
          <p:spPr>
            <a:xfrm>
              <a:off x="14382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Shape 144"/>
            <p:cNvSpPr/>
            <p:nvPr/>
          </p:nvSpPr>
          <p:spPr>
            <a:xfrm>
              <a:off x="14382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Shape 145"/>
            <p:cNvSpPr/>
            <p:nvPr/>
          </p:nvSpPr>
          <p:spPr>
            <a:xfrm>
              <a:off x="14382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Shape 146"/>
            <p:cNvSpPr/>
            <p:nvPr/>
          </p:nvSpPr>
          <p:spPr>
            <a:xfrm>
              <a:off x="14382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Shape 147"/>
            <p:cNvSpPr/>
            <p:nvPr/>
          </p:nvSpPr>
          <p:spPr>
            <a:xfrm>
              <a:off x="14382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Shape 148"/>
            <p:cNvSpPr/>
            <p:nvPr/>
          </p:nvSpPr>
          <p:spPr>
            <a:xfrm>
              <a:off x="14382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Shape 149"/>
            <p:cNvSpPr/>
            <p:nvPr/>
          </p:nvSpPr>
          <p:spPr>
            <a:xfrm>
              <a:off x="14382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Shape 150"/>
            <p:cNvSpPr/>
            <p:nvPr/>
          </p:nvSpPr>
          <p:spPr>
            <a:xfrm>
              <a:off x="14382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Shape 151"/>
            <p:cNvSpPr/>
            <p:nvPr/>
          </p:nvSpPr>
          <p:spPr>
            <a:xfrm>
              <a:off x="14382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Shape 152"/>
            <p:cNvSpPr/>
            <p:nvPr/>
          </p:nvSpPr>
          <p:spPr>
            <a:xfrm>
              <a:off x="14382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Shape 153"/>
            <p:cNvSpPr/>
            <p:nvPr/>
          </p:nvSpPr>
          <p:spPr>
            <a:xfrm>
              <a:off x="14382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Shape 154"/>
            <p:cNvSpPr/>
            <p:nvPr/>
          </p:nvSpPr>
          <p:spPr>
            <a:xfrm>
              <a:off x="14382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Shape 155"/>
            <p:cNvSpPr/>
            <p:nvPr/>
          </p:nvSpPr>
          <p:spPr>
            <a:xfrm>
              <a:off x="14382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Shape 156"/>
            <p:cNvSpPr/>
            <p:nvPr/>
          </p:nvSpPr>
          <p:spPr>
            <a:xfrm>
              <a:off x="14382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Shape 157"/>
            <p:cNvSpPr/>
            <p:nvPr/>
          </p:nvSpPr>
          <p:spPr>
            <a:xfrm>
              <a:off x="14382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Shape 158"/>
            <p:cNvSpPr/>
            <p:nvPr/>
          </p:nvSpPr>
          <p:spPr>
            <a:xfrm>
              <a:off x="14382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Shape 159"/>
            <p:cNvSpPr/>
            <p:nvPr/>
          </p:nvSpPr>
          <p:spPr>
            <a:xfrm>
              <a:off x="14382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Shape 160"/>
            <p:cNvSpPr/>
            <p:nvPr/>
          </p:nvSpPr>
          <p:spPr>
            <a:xfrm>
              <a:off x="14382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Shape 161"/>
            <p:cNvSpPr/>
            <p:nvPr/>
          </p:nvSpPr>
          <p:spPr>
            <a:xfrm>
              <a:off x="14382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Shape 162"/>
            <p:cNvSpPr/>
            <p:nvPr/>
          </p:nvSpPr>
          <p:spPr>
            <a:xfrm>
              <a:off x="14382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Shape 163"/>
            <p:cNvSpPr/>
            <p:nvPr/>
          </p:nvSpPr>
          <p:spPr>
            <a:xfrm>
              <a:off x="14382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Shape 164"/>
            <p:cNvSpPr/>
            <p:nvPr/>
          </p:nvSpPr>
          <p:spPr>
            <a:xfrm>
              <a:off x="14382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Shape 165"/>
            <p:cNvSpPr/>
            <p:nvPr/>
          </p:nvSpPr>
          <p:spPr>
            <a:xfrm>
              <a:off x="14382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Shape 166"/>
            <p:cNvSpPr/>
            <p:nvPr/>
          </p:nvSpPr>
          <p:spPr>
            <a:xfrm>
              <a:off x="14382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Shape 167"/>
            <p:cNvSpPr/>
            <p:nvPr/>
          </p:nvSpPr>
          <p:spPr>
            <a:xfrm>
              <a:off x="14382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Shape 168"/>
            <p:cNvSpPr/>
            <p:nvPr/>
          </p:nvSpPr>
          <p:spPr>
            <a:xfrm>
              <a:off x="14382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Shape 169"/>
            <p:cNvSpPr/>
            <p:nvPr/>
          </p:nvSpPr>
          <p:spPr>
            <a:xfrm>
              <a:off x="15887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Shape 170"/>
            <p:cNvSpPr/>
            <p:nvPr/>
          </p:nvSpPr>
          <p:spPr>
            <a:xfrm>
              <a:off x="15887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Shape 171"/>
            <p:cNvSpPr/>
            <p:nvPr/>
          </p:nvSpPr>
          <p:spPr>
            <a:xfrm>
              <a:off x="15887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Shape 172"/>
            <p:cNvSpPr/>
            <p:nvPr/>
          </p:nvSpPr>
          <p:spPr>
            <a:xfrm>
              <a:off x="15887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Shape 173"/>
            <p:cNvSpPr/>
            <p:nvPr/>
          </p:nvSpPr>
          <p:spPr>
            <a:xfrm>
              <a:off x="15887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Shape 174"/>
            <p:cNvSpPr/>
            <p:nvPr/>
          </p:nvSpPr>
          <p:spPr>
            <a:xfrm>
              <a:off x="15887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Shape 175"/>
            <p:cNvSpPr/>
            <p:nvPr/>
          </p:nvSpPr>
          <p:spPr>
            <a:xfrm>
              <a:off x="15887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Shape 176"/>
            <p:cNvSpPr/>
            <p:nvPr/>
          </p:nvSpPr>
          <p:spPr>
            <a:xfrm>
              <a:off x="15887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Shape 177"/>
            <p:cNvSpPr/>
            <p:nvPr/>
          </p:nvSpPr>
          <p:spPr>
            <a:xfrm>
              <a:off x="15887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Shape 178"/>
            <p:cNvSpPr/>
            <p:nvPr/>
          </p:nvSpPr>
          <p:spPr>
            <a:xfrm>
              <a:off x="15887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Shape 179"/>
            <p:cNvSpPr/>
            <p:nvPr/>
          </p:nvSpPr>
          <p:spPr>
            <a:xfrm>
              <a:off x="15887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Shape 180"/>
            <p:cNvSpPr/>
            <p:nvPr/>
          </p:nvSpPr>
          <p:spPr>
            <a:xfrm>
              <a:off x="15887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Shape 181"/>
            <p:cNvSpPr/>
            <p:nvPr/>
          </p:nvSpPr>
          <p:spPr>
            <a:xfrm>
              <a:off x="15887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Shape 182"/>
            <p:cNvSpPr/>
            <p:nvPr/>
          </p:nvSpPr>
          <p:spPr>
            <a:xfrm>
              <a:off x="15887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Shape 183"/>
            <p:cNvSpPr/>
            <p:nvPr/>
          </p:nvSpPr>
          <p:spPr>
            <a:xfrm>
              <a:off x="15887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Shape 184"/>
            <p:cNvSpPr/>
            <p:nvPr/>
          </p:nvSpPr>
          <p:spPr>
            <a:xfrm>
              <a:off x="15887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Shape 185"/>
            <p:cNvSpPr/>
            <p:nvPr/>
          </p:nvSpPr>
          <p:spPr>
            <a:xfrm>
              <a:off x="15887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Shape 186"/>
            <p:cNvSpPr/>
            <p:nvPr/>
          </p:nvSpPr>
          <p:spPr>
            <a:xfrm>
              <a:off x="15887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Shape 187"/>
            <p:cNvSpPr/>
            <p:nvPr/>
          </p:nvSpPr>
          <p:spPr>
            <a:xfrm>
              <a:off x="15887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Shape 188"/>
            <p:cNvSpPr/>
            <p:nvPr/>
          </p:nvSpPr>
          <p:spPr>
            <a:xfrm>
              <a:off x="17392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Shape 189"/>
            <p:cNvSpPr/>
            <p:nvPr/>
          </p:nvSpPr>
          <p:spPr>
            <a:xfrm>
              <a:off x="17392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Shape 190"/>
            <p:cNvSpPr/>
            <p:nvPr/>
          </p:nvSpPr>
          <p:spPr>
            <a:xfrm>
              <a:off x="17392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Shape 191"/>
            <p:cNvSpPr/>
            <p:nvPr/>
          </p:nvSpPr>
          <p:spPr>
            <a:xfrm>
              <a:off x="17392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Shape 192"/>
            <p:cNvSpPr/>
            <p:nvPr/>
          </p:nvSpPr>
          <p:spPr>
            <a:xfrm>
              <a:off x="17392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Shape 193"/>
            <p:cNvSpPr/>
            <p:nvPr/>
          </p:nvSpPr>
          <p:spPr>
            <a:xfrm>
              <a:off x="17392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Shape 194"/>
            <p:cNvSpPr/>
            <p:nvPr/>
          </p:nvSpPr>
          <p:spPr>
            <a:xfrm>
              <a:off x="17392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Shape 195"/>
            <p:cNvSpPr/>
            <p:nvPr/>
          </p:nvSpPr>
          <p:spPr>
            <a:xfrm>
              <a:off x="17392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Shape 196"/>
            <p:cNvSpPr/>
            <p:nvPr/>
          </p:nvSpPr>
          <p:spPr>
            <a:xfrm>
              <a:off x="17392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Shape 197"/>
            <p:cNvSpPr/>
            <p:nvPr/>
          </p:nvSpPr>
          <p:spPr>
            <a:xfrm>
              <a:off x="17392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Shape 198"/>
            <p:cNvSpPr/>
            <p:nvPr/>
          </p:nvSpPr>
          <p:spPr>
            <a:xfrm>
              <a:off x="17392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Shape 199"/>
            <p:cNvSpPr/>
            <p:nvPr/>
          </p:nvSpPr>
          <p:spPr>
            <a:xfrm>
              <a:off x="188975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Shape 200"/>
            <p:cNvSpPr/>
            <p:nvPr/>
          </p:nvSpPr>
          <p:spPr>
            <a:xfrm>
              <a:off x="188975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Shape 201"/>
            <p:cNvSpPr/>
            <p:nvPr/>
          </p:nvSpPr>
          <p:spPr>
            <a:xfrm>
              <a:off x="188975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Shape 202"/>
            <p:cNvSpPr/>
            <p:nvPr/>
          </p:nvSpPr>
          <p:spPr>
            <a:xfrm>
              <a:off x="188975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Shape 203"/>
            <p:cNvSpPr/>
            <p:nvPr/>
          </p:nvSpPr>
          <p:spPr>
            <a:xfrm>
              <a:off x="188975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Shape 204"/>
            <p:cNvSpPr/>
            <p:nvPr/>
          </p:nvSpPr>
          <p:spPr>
            <a:xfrm>
              <a:off x="20402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Shape 205"/>
            <p:cNvSpPr/>
            <p:nvPr/>
          </p:nvSpPr>
          <p:spPr>
            <a:xfrm>
              <a:off x="20402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Shape 206"/>
            <p:cNvSpPr/>
            <p:nvPr/>
          </p:nvSpPr>
          <p:spPr>
            <a:xfrm>
              <a:off x="20402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Shape 207"/>
            <p:cNvSpPr/>
            <p:nvPr/>
          </p:nvSpPr>
          <p:spPr>
            <a:xfrm>
              <a:off x="21907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Shape 208"/>
            <p:cNvSpPr/>
            <p:nvPr/>
          </p:nvSpPr>
          <p:spPr>
            <a:xfrm>
              <a:off x="23413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Shape 209"/>
            <p:cNvSpPr/>
            <p:nvPr/>
          </p:nvSpPr>
          <p:spPr>
            <a:xfrm>
              <a:off x="2642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Shape 210"/>
            <p:cNvSpPr/>
            <p:nvPr/>
          </p:nvSpPr>
          <p:spPr>
            <a:xfrm>
              <a:off x="2642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Shape 211"/>
            <p:cNvSpPr/>
            <p:nvPr/>
          </p:nvSpPr>
          <p:spPr>
            <a:xfrm>
              <a:off x="324435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" name="Shape 212"/>
          <p:cNvGrpSpPr/>
          <p:nvPr/>
        </p:nvGrpSpPr>
        <p:grpSpPr>
          <a:xfrm rot="10800000">
            <a:off x="6367293" y="28698"/>
            <a:ext cx="2017554" cy="5086302"/>
            <a:chOff x="1588750" y="238125"/>
            <a:chExt cx="2078025" cy="5238750"/>
          </a:xfrm>
        </p:grpSpPr>
        <p:sp>
          <p:nvSpPr>
            <p:cNvPr id="213" name="Shape 213"/>
            <p:cNvSpPr/>
            <p:nvPr/>
          </p:nvSpPr>
          <p:spPr>
            <a:xfrm>
              <a:off x="15887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Shape 214"/>
            <p:cNvSpPr/>
            <p:nvPr/>
          </p:nvSpPr>
          <p:spPr>
            <a:xfrm>
              <a:off x="15887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Shape 215"/>
            <p:cNvSpPr/>
            <p:nvPr/>
          </p:nvSpPr>
          <p:spPr>
            <a:xfrm>
              <a:off x="15887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Shape 216"/>
            <p:cNvSpPr/>
            <p:nvPr/>
          </p:nvSpPr>
          <p:spPr>
            <a:xfrm>
              <a:off x="15887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Shape 217"/>
            <p:cNvSpPr/>
            <p:nvPr/>
          </p:nvSpPr>
          <p:spPr>
            <a:xfrm>
              <a:off x="15887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Shape 218"/>
            <p:cNvSpPr/>
            <p:nvPr/>
          </p:nvSpPr>
          <p:spPr>
            <a:xfrm>
              <a:off x="15887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Shape 219"/>
            <p:cNvSpPr/>
            <p:nvPr/>
          </p:nvSpPr>
          <p:spPr>
            <a:xfrm>
              <a:off x="17392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Shape 220"/>
            <p:cNvSpPr/>
            <p:nvPr/>
          </p:nvSpPr>
          <p:spPr>
            <a:xfrm>
              <a:off x="17392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Shape 221"/>
            <p:cNvSpPr/>
            <p:nvPr/>
          </p:nvSpPr>
          <p:spPr>
            <a:xfrm>
              <a:off x="17392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Shape 222"/>
            <p:cNvSpPr/>
            <p:nvPr/>
          </p:nvSpPr>
          <p:spPr>
            <a:xfrm>
              <a:off x="17392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Shape 223"/>
            <p:cNvSpPr/>
            <p:nvPr/>
          </p:nvSpPr>
          <p:spPr>
            <a:xfrm>
              <a:off x="17392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Shape 224"/>
            <p:cNvSpPr/>
            <p:nvPr/>
          </p:nvSpPr>
          <p:spPr>
            <a:xfrm>
              <a:off x="17392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Shape 225"/>
            <p:cNvSpPr/>
            <p:nvPr/>
          </p:nvSpPr>
          <p:spPr>
            <a:xfrm>
              <a:off x="17392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Shape 226"/>
            <p:cNvSpPr/>
            <p:nvPr/>
          </p:nvSpPr>
          <p:spPr>
            <a:xfrm>
              <a:off x="188975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Shape 227"/>
            <p:cNvSpPr/>
            <p:nvPr/>
          </p:nvSpPr>
          <p:spPr>
            <a:xfrm>
              <a:off x="188975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Shape 228"/>
            <p:cNvSpPr/>
            <p:nvPr/>
          </p:nvSpPr>
          <p:spPr>
            <a:xfrm>
              <a:off x="188975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Shape 229"/>
            <p:cNvSpPr/>
            <p:nvPr/>
          </p:nvSpPr>
          <p:spPr>
            <a:xfrm>
              <a:off x="188975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Shape 230"/>
            <p:cNvSpPr/>
            <p:nvPr/>
          </p:nvSpPr>
          <p:spPr>
            <a:xfrm>
              <a:off x="188975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Shape 231"/>
            <p:cNvSpPr/>
            <p:nvPr/>
          </p:nvSpPr>
          <p:spPr>
            <a:xfrm>
              <a:off x="188975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Shape 232"/>
            <p:cNvSpPr/>
            <p:nvPr/>
          </p:nvSpPr>
          <p:spPr>
            <a:xfrm>
              <a:off x="188975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Shape 233"/>
            <p:cNvSpPr/>
            <p:nvPr/>
          </p:nvSpPr>
          <p:spPr>
            <a:xfrm>
              <a:off x="188975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Shape 234"/>
            <p:cNvSpPr/>
            <p:nvPr/>
          </p:nvSpPr>
          <p:spPr>
            <a:xfrm>
              <a:off x="188975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Shape 235"/>
            <p:cNvSpPr/>
            <p:nvPr/>
          </p:nvSpPr>
          <p:spPr>
            <a:xfrm>
              <a:off x="188975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Shape 236"/>
            <p:cNvSpPr/>
            <p:nvPr/>
          </p:nvSpPr>
          <p:spPr>
            <a:xfrm>
              <a:off x="188975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Shape 237"/>
            <p:cNvSpPr/>
            <p:nvPr/>
          </p:nvSpPr>
          <p:spPr>
            <a:xfrm>
              <a:off x="188975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Shape 238"/>
            <p:cNvSpPr/>
            <p:nvPr/>
          </p:nvSpPr>
          <p:spPr>
            <a:xfrm>
              <a:off x="188975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Shape 239"/>
            <p:cNvSpPr/>
            <p:nvPr/>
          </p:nvSpPr>
          <p:spPr>
            <a:xfrm>
              <a:off x="188975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Shape 240"/>
            <p:cNvSpPr/>
            <p:nvPr/>
          </p:nvSpPr>
          <p:spPr>
            <a:xfrm>
              <a:off x="188975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Shape 241"/>
            <p:cNvSpPr/>
            <p:nvPr/>
          </p:nvSpPr>
          <p:spPr>
            <a:xfrm>
              <a:off x="188975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Shape 242"/>
            <p:cNvSpPr/>
            <p:nvPr/>
          </p:nvSpPr>
          <p:spPr>
            <a:xfrm>
              <a:off x="188975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Shape 243"/>
            <p:cNvSpPr/>
            <p:nvPr/>
          </p:nvSpPr>
          <p:spPr>
            <a:xfrm>
              <a:off x="188975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Shape 244"/>
            <p:cNvSpPr/>
            <p:nvPr/>
          </p:nvSpPr>
          <p:spPr>
            <a:xfrm>
              <a:off x="188975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Shape 245"/>
            <p:cNvSpPr/>
            <p:nvPr/>
          </p:nvSpPr>
          <p:spPr>
            <a:xfrm>
              <a:off x="20402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Shape 246"/>
            <p:cNvSpPr/>
            <p:nvPr/>
          </p:nvSpPr>
          <p:spPr>
            <a:xfrm>
              <a:off x="20402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Shape 247"/>
            <p:cNvSpPr/>
            <p:nvPr/>
          </p:nvSpPr>
          <p:spPr>
            <a:xfrm>
              <a:off x="20402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Shape 248"/>
            <p:cNvSpPr/>
            <p:nvPr/>
          </p:nvSpPr>
          <p:spPr>
            <a:xfrm>
              <a:off x="20402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Shape 249"/>
            <p:cNvSpPr/>
            <p:nvPr/>
          </p:nvSpPr>
          <p:spPr>
            <a:xfrm>
              <a:off x="20402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Shape 250"/>
            <p:cNvSpPr/>
            <p:nvPr/>
          </p:nvSpPr>
          <p:spPr>
            <a:xfrm>
              <a:off x="20402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Shape 251"/>
            <p:cNvSpPr/>
            <p:nvPr/>
          </p:nvSpPr>
          <p:spPr>
            <a:xfrm>
              <a:off x="20402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Shape 252"/>
            <p:cNvSpPr/>
            <p:nvPr/>
          </p:nvSpPr>
          <p:spPr>
            <a:xfrm>
              <a:off x="20402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Shape 253"/>
            <p:cNvSpPr/>
            <p:nvPr/>
          </p:nvSpPr>
          <p:spPr>
            <a:xfrm>
              <a:off x="20402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Shape 254"/>
            <p:cNvSpPr/>
            <p:nvPr/>
          </p:nvSpPr>
          <p:spPr>
            <a:xfrm>
              <a:off x="20402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Shape 255"/>
            <p:cNvSpPr/>
            <p:nvPr/>
          </p:nvSpPr>
          <p:spPr>
            <a:xfrm>
              <a:off x="20402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Shape 256"/>
            <p:cNvSpPr/>
            <p:nvPr/>
          </p:nvSpPr>
          <p:spPr>
            <a:xfrm>
              <a:off x="20402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Shape 257"/>
            <p:cNvSpPr/>
            <p:nvPr/>
          </p:nvSpPr>
          <p:spPr>
            <a:xfrm>
              <a:off x="20402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Shape 258"/>
            <p:cNvSpPr/>
            <p:nvPr/>
          </p:nvSpPr>
          <p:spPr>
            <a:xfrm>
              <a:off x="20402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Shape 259"/>
            <p:cNvSpPr/>
            <p:nvPr/>
          </p:nvSpPr>
          <p:spPr>
            <a:xfrm>
              <a:off x="20402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Shape 260"/>
            <p:cNvSpPr/>
            <p:nvPr/>
          </p:nvSpPr>
          <p:spPr>
            <a:xfrm>
              <a:off x="20402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Shape 261"/>
            <p:cNvSpPr/>
            <p:nvPr/>
          </p:nvSpPr>
          <p:spPr>
            <a:xfrm>
              <a:off x="20402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Shape 262"/>
            <p:cNvSpPr/>
            <p:nvPr/>
          </p:nvSpPr>
          <p:spPr>
            <a:xfrm>
              <a:off x="20402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Shape 263"/>
            <p:cNvSpPr/>
            <p:nvPr/>
          </p:nvSpPr>
          <p:spPr>
            <a:xfrm>
              <a:off x="20402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Shape 264"/>
            <p:cNvSpPr/>
            <p:nvPr/>
          </p:nvSpPr>
          <p:spPr>
            <a:xfrm>
              <a:off x="2190775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Shape 265"/>
            <p:cNvSpPr/>
            <p:nvPr/>
          </p:nvSpPr>
          <p:spPr>
            <a:xfrm>
              <a:off x="2190775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Shape 266"/>
            <p:cNvSpPr/>
            <p:nvPr/>
          </p:nvSpPr>
          <p:spPr>
            <a:xfrm>
              <a:off x="2190775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Shape 267"/>
            <p:cNvSpPr/>
            <p:nvPr/>
          </p:nvSpPr>
          <p:spPr>
            <a:xfrm>
              <a:off x="2190775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Shape 268"/>
            <p:cNvSpPr/>
            <p:nvPr/>
          </p:nvSpPr>
          <p:spPr>
            <a:xfrm>
              <a:off x="21907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Shape 269"/>
            <p:cNvSpPr/>
            <p:nvPr/>
          </p:nvSpPr>
          <p:spPr>
            <a:xfrm>
              <a:off x="21907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Shape 270"/>
            <p:cNvSpPr/>
            <p:nvPr/>
          </p:nvSpPr>
          <p:spPr>
            <a:xfrm>
              <a:off x="2190775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Shape 271"/>
            <p:cNvSpPr/>
            <p:nvPr/>
          </p:nvSpPr>
          <p:spPr>
            <a:xfrm>
              <a:off x="2190775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Shape 272"/>
            <p:cNvSpPr/>
            <p:nvPr/>
          </p:nvSpPr>
          <p:spPr>
            <a:xfrm>
              <a:off x="21907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Shape 273"/>
            <p:cNvSpPr/>
            <p:nvPr/>
          </p:nvSpPr>
          <p:spPr>
            <a:xfrm>
              <a:off x="2190775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Shape 274"/>
            <p:cNvSpPr/>
            <p:nvPr/>
          </p:nvSpPr>
          <p:spPr>
            <a:xfrm>
              <a:off x="21907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Shape 275"/>
            <p:cNvSpPr/>
            <p:nvPr/>
          </p:nvSpPr>
          <p:spPr>
            <a:xfrm>
              <a:off x="2190775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Shape 276"/>
            <p:cNvSpPr/>
            <p:nvPr/>
          </p:nvSpPr>
          <p:spPr>
            <a:xfrm>
              <a:off x="21907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Shape 277"/>
            <p:cNvSpPr/>
            <p:nvPr/>
          </p:nvSpPr>
          <p:spPr>
            <a:xfrm>
              <a:off x="21907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Shape 278"/>
            <p:cNvSpPr/>
            <p:nvPr/>
          </p:nvSpPr>
          <p:spPr>
            <a:xfrm>
              <a:off x="21907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Shape 279"/>
            <p:cNvSpPr/>
            <p:nvPr/>
          </p:nvSpPr>
          <p:spPr>
            <a:xfrm>
              <a:off x="2190775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Shape 280"/>
            <p:cNvSpPr/>
            <p:nvPr/>
          </p:nvSpPr>
          <p:spPr>
            <a:xfrm>
              <a:off x="21907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Shape 281"/>
            <p:cNvSpPr/>
            <p:nvPr/>
          </p:nvSpPr>
          <p:spPr>
            <a:xfrm>
              <a:off x="21907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Shape 282"/>
            <p:cNvSpPr/>
            <p:nvPr/>
          </p:nvSpPr>
          <p:spPr>
            <a:xfrm>
              <a:off x="2190775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Shape 283"/>
            <p:cNvSpPr/>
            <p:nvPr/>
          </p:nvSpPr>
          <p:spPr>
            <a:xfrm>
              <a:off x="21907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Shape 284"/>
            <p:cNvSpPr/>
            <p:nvPr/>
          </p:nvSpPr>
          <p:spPr>
            <a:xfrm>
              <a:off x="2190775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Shape 285"/>
            <p:cNvSpPr/>
            <p:nvPr/>
          </p:nvSpPr>
          <p:spPr>
            <a:xfrm>
              <a:off x="2190775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Shape 286"/>
            <p:cNvSpPr/>
            <p:nvPr/>
          </p:nvSpPr>
          <p:spPr>
            <a:xfrm>
              <a:off x="21907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Shape 287"/>
            <p:cNvSpPr/>
            <p:nvPr/>
          </p:nvSpPr>
          <p:spPr>
            <a:xfrm>
              <a:off x="21907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Shape 288"/>
            <p:cNvSpPr/>
            <p:nvPr/>
          </p:nvSpPr>
          <p:spPr>
            <a:xfrm>
              <a:off x="2190775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Shape 289"/>
            <p:cNvSpPr/>
            <p:nvPr/>
          </p:nvSpPr>
          <p:spPr>
            <a:xfrm>
              <a:off x="23413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Shape 290"/>
            <p:cNvSpPr/>
            <p:nvPr/>
          </p:nvSpPr>
          <p:spPr>
            <a:xfrm>
              <a:off x="23413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Shape 291"/>
            <p:cNvSpPr/>
            <p:nvPr/>
          </p:nvSpPr>
          <p:spPr>
            <a:xfrm>
              <a:off x="23413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Shape 292"/>
            <p:cNvSpPr/>
            <p:nvPr/>
          </p:nvSpPr>
          <p:spPr>
            <a:xfrm>
              <a:off x="23413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23413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23413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23413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23413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23413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23413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23413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23413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23413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23413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23413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23413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23413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23413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23413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23413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23413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23413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23413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23413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23413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23413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249180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24918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249180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249180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249180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249180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Shape 321"/>
            <p:cNvSpPr/>
            <p:nvPr/>
          </p:nvSpPr>
          <p:spPr>
            <a:xfrm>
              <a:off x="249180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Shape 322"/>
            <p:cNvSpPr/>
            <p:nvPr/>
          </p:nvSpPr>
          <p:spPr>
            <a:xfrm>
              <a:off x="249180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Shape 323"/>
            <p:cNvSpPr/>
            <p:nvPr/>
          </p:nvSpPr>
          <p:spPr>
            <a:xfrm>
              <a:off x="249180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Shape 324"/>
            <p:cNvSpPr/>
            <p:nvPr/>
          </p:nvSpPr>
          <p:spPr>
            <a:xfrm>
              <a:off x="249180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Shape 325"/>
            <p:cNvSpPr/>
            <p:nvPr/>
          </p:nvSpPr>
          <p:spPr>
            <a:xfrm>
              <a:off x="249180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Shape 326"/>
            <p:cNvSpPr/>
            <p:nvPr/>
          </p:nvSpPr>
          <p:spPr>
            <a:xfrm>
              <a:off x="24918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Shape 327"/>
            <p:cNvSpPr/>
            <p:nvPr/>
          </p:nvSpPr>
          <p:spPr>
            <a:xfrm>
              <a:off x="249180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Shape 328"/>
            <p:cNvSpPr/>
            <p:nvPr/>
          </p:nvSpPr>
          <p:spPr>
            <a:xfrm>
              <a:off x="249180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Shape 329"/>
            <p:cNvSpPr/>
            <p:nvPr/>
          </p:nvSpPr>
          <p:spPr>
            <a:xfrm>
              <a:off x="249180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Shape 330"/>
            <p:cNvSpPr/>
            <p:nvPr/>
          </p:nvSpPr>
          <p:spPr>
            <a:xfrm>
              <a:off x="249180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Shape 331"/>
            <p:cNvSpPr/>
            <p:nvPr/>
          </p:nvSpPr>
          <p:spPr>
            <a:xfrm>
              <a:off x="249180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Shape 332"/>
            <p:cNvSpPr/>
            <p:nvPr/>
          </p:nvSpPr>
          <p:spPr>
            <a:xfrm>
              <a:off x="249180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Shape 333"/>
            <p:cNvSpPr/>
            <p:nvPr/>
          </p:nvSpPr>
          <p:spPr>
            <a:xfrm>
              <a:off x="249180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Shape 334"/>
            <p:cNvSpPr/>
            <p:nvPr/>
          </p:nvSpPr>
          <p:spPr>
            <a:xfrm>
              <a:off x="249180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Shape 335"/>
            <p:cNvSpPr/>
            <p:nvPr/>
          </p:nvSpPr>
          <p:spPr>
            <a:xfrm>
              <a:off x="249180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Shape 336"/>
            <p:cNvSpPr/>
            <p:nvPr/>
          </p:nvSpPr>
          <p:spPr>
            <a:xfrm>
              <a:off x="249180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Shape 337"/>
            <p:cNvSpPr/>
            <p:nvPr/>
          </p:nvSpPr>
          <p:spPr>
            <a:xfrm>
              <a:off x="249180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Shape 338"/>
            <p:cNvSpPr/>
            <p:nvPr/>
          </p:nvSpPr>
          <p:spPr>
            <a:xfrm>
              <a:off x="249180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Shape 339"/>
            <p:cNvSpPr/>
            <p:nvPr/>
          </p:nvSpPr>
          <p:spPr>
            <a:xfrm>
              <a:off x="249180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Shape 340"/>
            <p:cNvSpPr/>
            <p:nvPr/>
          </p:nvSpPr>
          <p:spPr>
            <a:xfrm>
              <a:off x="2642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Shape 341"/>
            <p:cNvSpPr/>
            <p:nvPr/>
          </p:nvSpPr>
          <p:spPr>
            <a:xfrm>
              <a:off x="2642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Shape 342"/>
            <p:cNvSpPr/>
            <p:nvPr/>
          </p:nvSpPr>
          <p:spPr>
            <a:xfrm>
              <a:off x="2642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Shape 343"/>
            <p:cNvSpPr/>
            <p:nvPr/>
          </p:nvSpPr>
          <p:spPr>
            <a:xfrm>
              <a:off x="2642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Shape 344"/>
            <p:cNvSpPr/>
            <p:nvPr/>
          </p:nvSpPr>
          <p:spPr>
            <a:xfrm>
              <a:off x="2642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Shape 345"/>
            <p:cNvSpPr/>
            <p:nvPr/>
          </p:nvSpPr>
          <p:spPr>
            <a:xfrm>
              <a:off x="2642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Shape 346"/>
            <p:cNvSpPr/>
            <p:nvPr/>
          </p:nvSpPr>
          <p:spPr>
            <a:xfrm>
              <a:off x="2642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Shape 347"/>
            <p:cNvSpPr/>
            <p:nvPr/>
          </p:nvSpPr>
          <p:spPr>
            <a:xfrm>
              <a:off x="2642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Shape 348"/>
            <p:cNvSpPr/>
            <p:nvPr/>
          </p:nvSpPr>
          <p:spPr>
            <a:xfrm>
              <a:off x="2642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Shape 349"/>
            <p:cNvSpPr/>
            <p:nvPr/>
          </p:nvSpPr>
          <p:spPr>
            <a:xfrm>
              <a:off x="2642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Shape 350"/>
            <p:cNvSpPr/>
            <p:nvPr/>
          </p:nvSpPr>
          <p:spPr>
            <a:xfrm>
              <a:off x="2642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Shape 351"/>
            <p:cNvSpPr/>
            <p:nvPr/>
          </p:nvSpPr>
          <p:spPr>
            <a:xfrm>
              <a:off x="2642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Shape 352"/>
            <p:cNvSpPr/>
            <p:nvPr/>
          </p:nvSpPr>
          <p:spPr>
            <a:xfrm>
              <a:off x="2642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Shape 353"/>
            <p:cNvSpPr/>
            <p:nvPr/>
          </p:nvSpPr>
          <p:spPr>
            <a:xfrm>
              <a:off x="2642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Shape 354"/>
            <p:cNvSpPr/>
            <p:nvPr/>
          </p:nvSpPr>
          <p:spPr>
            <a:xfrm>
              <a:off x="2642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Shape 355"/>
            <p:cNvSpPr/>
            <p:nvPr/>
          </p:nvSpPr>
          <p:spPr>
            <a:xfrm>
              <a:off x="2642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Shape 356"/>
            <p:cNvSpPr/>
            <p:nvPr/>
          </p:nvSpPr>
          <p:spPr>
            <a:xfrm>
              <a:off x="2642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Shape 357"/>
            <p:cNvSpPr/>
            <p:nvPr/>
          </p:nvSpPr>
          <p:spPr>
            <a:xfrm>
              <a:off x="2642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Shape 358"/>
            <p:cNvSpPr/>
            <p:nvPr/>
          </p:nvSpPr>
          <p:spPr>
            <a:xfrm>
              <a:off x="2642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Shape 359"/>
            <p:cNvSpPr/>
            <p:nvPr/>
          </p:nvSpPr>
          <p:spPr>
            <a:xfrm>
              <a:off x="2642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Shape 360"/>
            <p:cNvSpPr/>
            <p:nvPr/>
          </p:nvSpPr>
          <p:spPr>
            <a:xfrm>
              <a:off x="2792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Shape 361"/>
            <p:cNvSpPr/>
            <p:nvPr/>
          </p:nvSpPr>
          <p:spPr>
            <a:xfrm>
              <a:off x="2792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Shape 362"/>
            <p:cNvSpPr/>
            <p:nvPr/>
          </p:nvSpPr>
          <p:spPr>
            <a:xfrm>
              <a:off x="2792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Shape 363"/>
            <p:cNvSpPr/>
            <p:nvPr/>
          </p:nvSpPr>
          <p:spPr>
            <a:xfrm>
              <a:off x="2792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Shape 364"/>
            <p:cNvSpPr/>
            <p:nvPr/>
          </p:nvSpPr>
          <p:spPr>
            <a:xfrm>
              <a:off x="2792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Shape 365"/>
            <p:cNvSpPr/>
            <p:nvPr/>
          </p:nvSpPr>
          <p:spPr>
            <a:xfrm>
              <a:off x="2792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Shape 366"/>
            <p:cNvSpPr/>
            <p:nvPr/>
          </p:nvSpPr>
          <p:spPr>
            <a:xfrm>
              <a:off x="2792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Shape 367"/>
            <p:cNvSpPr/>
            <p:nvPr/>
          </p:nvSpPr>
          <p:spPr>
            <a:xfrm>
              <a:off x="2792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Shape 368"/>
            <p:cNvSpPr/>
            <p:nvPr/>
          </p:nvSpPr>
          <p:spPr>
            <a:xfrm>
              <a:off x="2792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Shape 369"/>
            <p:cNvSpPr/>
            <p:nvPr/>
          </p:nvSpPr>
          <p:spPr>
            <a:xfrm>
              <a:off x="2792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Shape 370"/>
            <p:cNvSpPr/>
            <p:nvPr/>
          </p:nvSpPr>
          <p:spPr>
            <a:xfrm>
              <a:off x="2792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Shape 371"/>
            <p:cNvSpPr/>
            <p:nvPr/>
          </p:nvSpPr>
          <p:spPr>
            <a:xfrm>
              <a:off x="2792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Shape 372"/>
            <p:cNvSpPr/>
            <p:nvPr/>
          </p:nvSpPr>
          <p:spPr>
            <a:xfrm>
              <a:off x="2792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Shape 373"/>
            <p:cNvSpPr/>
            <p:nvPr/>
          </p:nvSpPr>
          <p:spPr>
            <a:xfrm>
              <a:off x="2792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Shape 374"/>
            <p:cNvSpPr/>
            <p:nvPr/>
          </p:nvSpPr>
          <p:spPr>
            <a:xfrm>
              <a:off x="2792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Shape 375"/>
            <p:cNvSpPr/>
            <p:nvPr/>
          </p:nvSpPr>
          <p:spPr>
            <a:xfrm>
              <a:off x="2792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Shape 376"/>
            <p:cNvSpPr/>
            <p:nvPr/>
          </p:nvSpPr>
          <p:spPr>
            <a:xfrm>
              <a:off x="2792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Shape 377"/>
            <p:cNvSpPr/>
            <p:nvPr/>
          </p:nvSpPr>
          <p:spPr>
            <a:xfrm>
              <a:off x="2792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Shape 378"/>
            <p:cNvSpPr/>
            <p:nvPr/>
          </p:nvSpPr>
          <p:spPr>
            <a:xfrm>
              <a:off x="294332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Shape 379"/>
            <p:cNvSpPr/>
            <p:nvPr/>
          </p:nvSpPr>
          <p:spPr>
            <a:xfrm>
              <a:off x="294332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Shape 380"/>
            <p:cNvSpPr/>
            <p:nvPr/>
          </p:nvSpPr>
          <p:spPr>
            <a:xfrm>
              <a:off x="294332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Shape 381"/>
            <p:cNvSpPr/>
            <p:nvPr/>
          </p:nvSpPr>
          <p:spPr>
            <a:xfrm>
              <a:off x="294332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Shape 382"/>
            <p:cNvSpPr/>
            <p:nvPr/>
          </p:nvSpPr>
          <p:spPr>
            <a:xfrm>
              <a:off x="294332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Shape 383"/>
            <p:cNvSpPr/>
            <p:nvPr/>
          </p:nvSpPr>
          <p:spPr>
            <a:xfrm>
              <a:off x="294332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Shape 384"/>
            <p:cNvSpPr/>
            <p:nvPr/>
          </p:nvSpPr>
          <p:spPr>
            <a:xfrm>
              <a:off x="294332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Shape 385"/>
            <p:cNvSpPr/>
            <p:nvPr/>
          </p:nvSpPr>
          <p:spPr>
            <a:xfrm>
              <a:off x="294332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Shape 386"/>
            <p:cNvSpPr/>
            <p:nvPr/>
          </p:nvSpPr>
          <p:spPr>
            <a:xfrm>
              <a:off x="294332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Shape 387"/>
            <p:cNvSpPr/>
            <p:nvPr/>
          </p:nvSpPr>
          <p:spPr>
            <a:xfrm>
              <a:off x="294332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Shape 388"/>
            <p:cNvSpPr/>
            <p:nvPr/>
          </p:nvSpPr>
          <p:spPr>
            <a:xfrm>
              <a:off x="294332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Shape 389"/>
            <p:cNvSpPr/>
            <p:nvPr/>
          </p:nvSpPr>
          <p:spPr>
            <a:xfrm>
              <a:off x="294332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Shape 390"/>
            <p:cNvSpPr/>
            <p:nvPr/>
          </p:nvSpPr>
          <p:spPr>
            <a:xfrm>
              <a:off x="294332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Shape 391"/>
            <p:cNvSpPr/>
            <p:nvPr/>
          </p:nvSpPr>
          <p:spPr>
            <a:xfrm>
              <a:off x="294332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Shape 392"/>
            <p:cNvSpPr/>
            <p:nvPr/>
          </p:nvSpPr>
          <p:spPr>
            <a:xfrm>
              <a:off x="294332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Shape 393"/>
            <p:cNvSpPr/>
            <p:nvPr/>
          </p:nvSpPr>
          <p:spPr>
            <a:xfrm>
              <a:off x="294332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Shape 394"/>
            <p:cNvSpPr/>
            <p:nvPr/>
          </p:nvSpPr>
          <p:spPr>
            <a:xfrm>
              <a:off x="294332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Shape 395"/>
            <p:cNvSpPr/>
            <p:nvPr/>
          </p:nvSpPr>
          <p:spPr>
            <a:xfrm>
              <a:off x="294332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Shape 396"/>
            <p:cNvSpPr/>
            <p:nvPr/>
          </p:nvSpPr>
          <p:spPr>
            <a:xfrm>
              <a:off x="30938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Shape 397"/>
            <p:cNvSpPr/>
            <p:nvPr/>
          </p:nvSpPr>
          <p:spPr>
            <a:xfrm>
              <a:off x="30938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Shape 398"/>
            <p:cNvSpPr/>
            <p:nvPr/>
          </p:nvSpPr>
          <p:spPr>
            <a:xfrm>
              <a:off x="30938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Shape 399"/>
            <p:cNvSpPr/>
            <p:nvPr/>
          </p:nvSpPr>
          <p:spPr>
            <a:xfrm>
              <a:off x="30938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Shape 400"/>
            <p:cNvSpPr/>
            <p:nvPr/>
          </p:nvSpPr>
          <p:spPr>
            <a:xfrm>
              <a:off x="30938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Shape 401"/>
            <p:cNvSpPr/>
            <p:nvPr/>
          </p:nvSpPr>
          <p:spPr>
            <a:xfrm>
              <a:off x="30938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Shape 402"/>
            <p:cNvSpPr/>
            <p:nvPr/>
          </p:nvSpPr>
          <p:spPr>
            <a:xfrm>
              <a:off x="30938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Shape 403"/>
            <p:cNvSpPr/>
            <p:nvPr/>
          </p:nvSpPr>
          <p:spPr>
            <a:xfrm>
              <a:off x="30938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Shape 404"/>
            <p:cNvSpPr/>
            <p:nvPr/>
          </p:nvSpPr>
          <p:spPr>
            <a:xfrm>
              <a:off x="30938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Shape 405"/>
            <p:cNvSpPr/>
            <p:nvPr/>
          </p:nvSpPr>
          <p:spPr>
            <a:xfrm>
              <a:off x="324435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Shape 406"/>
            <p:cNvSpPr/>
            <p:nvPr/>
          </p:nvSpPr>
          <p:spPr>
            <a:xfrm>
              <a:off x="324435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Shape 407"/>
            <p:cNvSpPr/>
            <p:nvPr/>
          </p:nvSpPr>
          <p:spPr>
            <a:xfrm>
              <a:off x="324435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Shape 408"/>
            <p:cNvSpPr/>
            <p:nvPr/>
          </p:nvSpPr>
          <p:spPr>
            <a:xfrm>
              <a:off x="324435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Shape 409"/>
            <p:cNvSpPr/>
            <p:nvPr/>
          </p:nvSpPr>
          <p:spPr>
            <a:xfrm>
              <a:off x="324435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Shape 410"/>
            <p:cNvSpPr/>
            <p:nvPr/>
          </p:nvSpPr>
          <p:spPr>
            <a:xfrm>
              <a:off x="324435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Shape 411"/>
            <p:cNvSpPr/>
            <p:nvPr/>
          </p:nvSpPr>
          <p:spPr>
            <a:xfrm>
              <a:off x="324435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Shape 412"/>
            <p:cNvSpPr/>
            <p:nvPr/>
          </p:nvSpPr>
          <p:spPr>
            <a:xfrm>
              <a:off x="324435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Shape 413"/>
            <p:cNvSpPr/>
            <p:nvPr/>
          </p:nvSpPr>
          <p:spPr>
            <a:xfrm>
              <a:off x="33948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Shape 414"/>
            <p:cNvSpPr/>
            <p:nvPr/>
          </p:nvSpPr>
          <p:spPr>
            <a:xfrm>
              <a:off x="33948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Shape 415"/>
            <p:cNvSpPr/>
            <p:nvPr/>
          </p:nvSpPr>
          <p:spPr>
            <a:xfrm>
              <a:off x="33948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Shape 416"/>
            <p:cNvSpPr/>
            <p:nvPr/>
          </p:nvSpPr>
          <p:spPr>
            <a:xfrm>
              <a:off x="33948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Shape 417"/>
            <p:cNvSpPr/>
            <p:nvPr/>
          </p:nvSpPr>
          <p:spPr>
            <a:xfrm>
              <a:off x="33948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Shape 418"/>
            <p:cNvSpPr/>
            <p:nvPr/>
          </p:nvSpPr>
          <p:spPr>
            <a:xfrm>
              <a:off x="33948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Shape 419"/>
            <p:cNvSpPr/>
            <p:nvPr/>
          </p:nvSpPr>
          <p:spPr>
            <a:xfrm>
              <a:off x="35453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Shape 420"/>
            <p:cNvSpPr/>
            <p:nvPr/>
          </p:nvSpPr>
          <p:spPr>
            <a:xfrm>
              <a:off x="35453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Shape 421"/>
            <p:cNvSpPr/>
            <p:nvPr/>
          </p:nvSpPr>
          <p:spPr>
            <a:xfrm>
              <a:off x="35453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2" name="Shape 422"/>
          <p:cNvGrpSpPr/>
          <p:nvPr/>
        </p:nvGrpSpPr>
        <p:grpSpPr>
          <a:xfrm rot="10800000">
            <a:off x="6367295" y="28698"/>
            <a:ext cx="2309820" cy="5086302"/>
            <a:chOff x="1287725" y="238125"/>
            <a:chExt cx="2379050" cy="5238750"/>
          </a:xfrm>
        </p:grpSpPr>
        <p:sp>
          <p:nvSpPr>
            <p:cNvPr id="423" name="Shape 423"/>
            <p:cNvSpPr/>
            <p:nvPr/>
          </p:nvSpPr>
          <p:spPr>
            <a:xfrm>
              <a:off x="12877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Shape 424"/>
            <p:cNvSpPr/>
            <p:nvPr/>
          </p:nvSpPr>
          <p:spPr>
            <a:xfrm>
              <a:off x="12877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Shape 425"/>
            <p:cNvSpPr/>
            <p:nvPr/>
          </p:nvSpPr>
          <p:spPr>
            <a:xfrm>
              <a:off x="12877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Shape 426"/>
            <p:cNvSpPr/>
            <p:nvPr/>
          </p:nvSpPr>
          <p:spPr>
            <a:xfrm>
              <a:off x="12877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Shape 427"/>
            <p:cNvSpPr/>
            <p:nvPr/>
          </p:nvSpPr>
          <p:spPr>
            <a:xfrm>
              <a:off x="12877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Shape 428"/>
            <p:cNvSpPr/>
            <p:nvPr/>
          </p:nvSpPr>
          <p:spPr>
            <a:xfrm>
              <a:off x="12877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Shape 429"/>
            <p:cNvSpPr/>
            <p:nvPr/>
          </p:nvSpPr>
          <p:spPr>
            <a:xfrm>
              <a:off x="12877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Shape 430"/>
            <p:cNvSpPr/>
            <p:nvPr/>
          </p:nvSpPr>
          <p:spPr>
            <a:xfrm>
              <a:off x="12877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Shape 431"/>
            <p:cNvSpPr/>
            <p:nvPr/>
          </p:nvSpPr>
          <p:spPr>
            <a:xfrm>
              <a:off x="12877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Shape 432"/>
            <p:cNvSpPr/>
            <p:nvPr/>
          </p:nvSpPr>
          <p:spPr>
            <a:xfrm>
              <a:off x="12877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Shape 433"/>
            <p:cNvSpPr/>
            <p:nvPr/>
          </p:nvSpPr>
          <p:spPr>
            <a:xfrm>
              <a:off x="12877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Shape 434"/>
            <p:cNvSpPr/>
            <p:nvPr/>
          </p:nvSpPr>
          <p:spPr>
            <a:xfrm>
              <a:off x="12877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Shape 435"/>
            <p:cNvSpPr/>
            <p:nvPr/>
          </p:nvSpPr>
          <p:spPr>
            <a:xfrm>
              <a:off x="12877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Shape 436"/>
            <p:cNvSpPr/>
            <p:nvPr/>
          </p:nvSpPr>
          <p:spPr>
            <a:xfrm>
              <a:off x="12877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Shape 437"/>
            <p:cNvSpPr/>
            <p:nvPr/>
          </p:nvSpPr>
          <p:spPr>
            <a:xfrm>
              <a:off x="12877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Shape 438"/>
            <p:cNvSpPr/>
            <p:nvPr/>
          </p:nvSpPr>
          <p:spPr>
            <a:xfrm>
              <a:off x="14382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Shape 439"/>
            <p:cNvSpPr/>
            <p:nvPr/>
          </p:nvSpPr>
          <p:spPr>
            <a:xfrm>
              <a:off x="14382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Shape 440"/>
            <p:cNvSpPr/>
            <p:nvPr/>
          </p:nvSpPr>
          <p:spPr>
            <a:xfrm>
              <a:off x="14382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Shape 441"/>
            <p:cNvSpPr/>
            <p:nvPr/>
          </p:nvSpPr>
          <p:spPr>
            <a:xfrm>
              <a:off x="14382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Shape 442"/>
            <p:cNvSpPr/>
            <p:nvPr/>
          </p:nvSpPr>
          <p:spPr>
            <a:xfrm>
              <a:off x="15887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Shape 443"/>
            <p:cNvSpPr/>
            <p:nvPr/>
          </p:nvSpPr>
          <p:spPr>
            <a:xfrm>
              <a:off x="15887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Shape 444"/>
            <p:cNvSpPr/>
            <p:nvPr/>
          </p:nvSpPr>
          <p:spPr>
            <a:xfrm>
              <a:off x="15887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Shape 445"/>
            <p:cNvSpPr/>
            <p:nvPr/>
          </p:nvSpPr>
          <p:spPr>
            <a:xfrm>
              <a:off x="15887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Shape 446"/>
            <p:cNvSpPr/>
            <p:nvPr/>
          </p:nvSpPr>
          <p:spPr>
            <a:xfrm>
              <a:off x="15887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Shape 447"/>
            <p:cNvSpPr/>
            <p:nvPr/>
          </p:nvSpPr>
          <p:spPr>
            <a:xfrm>
              <a:off x="15887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Shape 448"/>
            <p:cNvSpPr/>
            <p:nvPr/>
          </p:nvSpPr>
          <p:spPr>
            <a:xfrm>
              <a:off x="15887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Shape 449"/>
            <p:cNvSpPr/>
            <p:nvPr/>
          </p:nvSpPr>
          <p:spPr>
            <a:xfrm>
              <a:off x="15887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Shape 450"/>
            <p:cNvSpPr/>
            <p:nvPr/>
          </p:nvSpPr>
          <p:spPr>
            <a:xfrm>
              <a:off x="15887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Shape 451"/>
            <p:cNvSpPr/>
            <p:nvPr/>
          </p:nvSpPr>
          <p:spPr>
            <a:xfrm>
              <a:off x="15887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Shape 452"/>
            <p:cNvSpPr/>
            <p:nvPr/>
          </p:nvSpPr>
          <p:spPr>
            <a:xfrm>
              <a:off x="17392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Shape 453"/>
            <p:cNvSpPr/>
            <p:nvPr/>
          </p:nvSpPr>
          <p:spPr>
            <a:xfrm>
              <a:off x="17392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Shape 454"/>
            <p:cNvSpPr/>
            <p:nvPr/>
          </p:nvSpPr>
          <p:spPr>
            <a:xfrm>
              <a:off x="17392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Shape 455"/>
            <p:cNvSpPr/>
            <p:nvPr/>
          </p:nvSpPr>
          <p:spPr>
            <a:xfrm>
              <a:off x="17392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Shape 456"/>
            <p:cNvSpPr/>
            <p:nvPr/>
          </p:nvSpPr>
          <p:spPr>
            <a:xfrm>
              <a:off x="17392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Shape 457"/>
            <p:cNvSpPr/>
            <p:nvPr/>
          </p:nvSpPr>
          <p:spPr>
            <a:xfrm>
              <a:off x="17392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Shape 458"/>
            <p:cNvSpPr/>
            <p:nvPr/>
          </p:nvSpPr>
          <p:spPr>
            <a:xfrm>
              <a:off x="17392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Shape 459"/>
            <p:cNvSpPr/>
            <p:nvPr/>
          </p:nvSpPr>
          <p:spPr>
            <a:xfrm>
              <a:off x="17392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Shape 460"/>
            <p:cNvSpPr/>
            <p:nvPr/>
          </p:nvSpPr>
          <p:spPr>
            <a:xfrm>
              <a:off x="17392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Shape 461"/>
            <p:cNvSpPr/>
            <p:nvPr/>
          </p:nvSpPr>
          <p:spPr>
            <a:xfrm>
              <a:off x="17392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Shape 462"/>
            <p:cNvSpPr/>
            <p:nvPr/>
          </p:nvSpPr>
          <p:spPr>
            <a:xfrm>
              <a:off x="17392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Shape 463"/>
            <p:cNvSpPr/>
            <p:nvPr/>
          </p:nvSpPr>
          <p:spPr>
            <a:xfrm>
              <a:off x="17392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Shape 464"/>
            <p:cNvSpPr/>
            <p:nvPr/>
          </p:nvSpPr>
          <p:spPr>
            <a:xfrm>
              <a:off x="17392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Shape 465"/>
            <p:cNvSpPr/>
            <p:nvPr/>
          </p:nvSpPr>
          <p:spPr>
            <a:xfrm>
              <a:off x="17392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Shape 466"/>
            <p:cNvSpPr/>
            <p:nvPr/>
          </p:nvSpPr>
          <p:spPr>
            <a:xfrm>
              <a:off x="17392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Shape 467"/>
            <p:cNvSpPr/>
            <p:nvPr/>
          </p:nvSpPr>
          <p:spPr>
            <a:xfrm>
              <a:off x="17392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Shape 468"/>
            <p:cNvSpPr/>
            <p:nvPr/>
          </p:nvSpPr>
          <p:spPr>
            <a:xfrm>
              <a:off x="17392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Shape 469"/>
            <p:cNvSpPr/>
            <p:nvPr/>
          </p:nvSpPr>
          <p:spPr>
            <a:xfrm>
              <a:off x="188975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Shape 470"/>
            <p:cNvSpPr/>
            <p:nvPr/>
          </p:nvSpPr>
          <p:spPr>
            <a:xfrm>
              <a:off x="188975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Shape 471"/>
            <p:cNvSpPr/>
            <p:nvPr/>
          </p:nvSpPr>
          <p:spPr>
            <a:xfrm>
              <a:off x="188975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Shape 472"/>
            <p:cNvSpPr/>
            <p:nvPr/>
          </p:nvSpPr>
          <p:spPr>
            <a:xfrm>
              <a:off x="188975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Shape 473"/>
            <p:cNvSpPr/>
            <p:nvPr/>
          </p:nvSpPr>
          <p:spPr>
            <a:xfrm>
              <a:off x="188975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Shape 474"/>
            <p:cNvSpPr/>
            <p:nvPr/>
          </p:nvSpPr>
          <p:spPr>
            <a:xfrm>
              <a:off x="188975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Shape 475"/>
            <p:cNvSpPr/>
            <p:nvPr/>
          </p:nvSpPr>
          <p:spPr>
            <a:xfrm>
              <a:off x="188975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Shape 476"/>
            <p:cNvSpPr/>
            <p:nvPr/>
          </p:nvSpPr>
          <p:spPr>
            <a:xfrm>
              <a:off x="188975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Shape 477"/>
            <p:cNvSpPr/>
            <p:nvPr/>
          </p:nvSpPr>
          <p:spPr>
            <a:xfrm>
              <a:off x="188975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Shape 478"/>
            <p:cNvSpPr/>
            <p:nvPr/>
          </p:nvSpPr>
          <p:spPr>
            <a:xfrm>
              <a:off x="188975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Shape 479"/>
            <p:cNvSpPr/>
            <p:nvPr/>
          </p:nvSpPr>
          <p:spPr>
            <a:xfrm>
              <a:off x="188975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Shape 480"/>
            <p:cNvSpPr/>
            <p:nvPr/>
          </p:nvSpPr>
          <p:spPr>
            <a:xfrm>
              <a:off x="20402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Shape 481"/>
            <p:cNvSpPr/>
            <p:nvPr/>
          </p:nvSpPr>
          <p:spPr>
            <a:xfrm>
              <a:off x="20402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Shape 482"/>
            <p:cNvSpPr/>
            <p:nvPr/>
          </p:nvSpPr>
          <p:spPr>
            <a:xfrm>
              <a:off x="20402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Shape 483"/>
            <p:cNvSpPr/>
            <p:nvPr/>
          </p:nvSpPr>
          <p:spPr>
            <a:xfrm>
              <a:off x="20402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Shape 484"/>
            <p:cNvSpPr/>
            <p:nvPr/>
          </p:nvSpPr>
          <p:spPr>
            <a:xfrm>
              <a:off x="20402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Shape 485"/>
            <p:cNvSpPr/>
            <p:nvPr/>
          </p:nvSpPr>
          <p:spPr>
            <a:xfrm>
              <a:off x="20402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Shape 486"/>
            <p:cNvSpPr/>
            <p:nvPr/>
          </p:nvSpPr>
          <p:spPr>
            <a:xfrm>
              <a:off x="20402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Shape 487"/>
            <p:cNvSpPr/>
            <p:nvPr/>
          </p:nvSpPr>
          <p:spPr>
            <a:xfrm>
              <a:off x="20402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Shape 488"/>
            <p:cNvSpPr/>
            <p:nvPr/>
          </p:nvSpPr>
          <p:spPr>
            <a:xfrm>
              <a:off x="20402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Shape 489"/>
            <p:cNvSpPr/>
            <p:nvPr/>
          </p:nvSpPr>
          <p:spPr>
            <a:xfrm>
              <a:off x="20402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Shape 490"/>
            <p:cNvSpPr/>
            <p:nvPr/>
          </p:nvSpPr>
          <p:spPr>
            <a:xfrm>
              <a:off x="20402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Shape 491"/>
            <p:cNvSpPr/>
            <p:nvPr/>
          </p:nvSpPr>
          <p:spPr>
            <a:xfrm>
              <a:off x="20402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Shape 492"/>
            <p:cNvSpPr/>
            <p:nvPr/>
          </p:nvSpPr>
          <p:spPr>
            <a:xfrm>
              <a:off x="20402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Shape 493"/>
            <p:cNvSpPr/>
            <p:nvPr/>
          </p:nvSpPr>
          <p:spPr>
            <a:xfrm>
              <a:off x="21907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Shape 494"/>
            <p:cNvSpPr/>
            <p:nvPr/>
          </p:nvSpPr>
          <p:spPr>
            <a:xfrm>
              <a:off x="21907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Shape 495"/>
            <p:cNvSpPr/>
            <p:nvPr/>
          </p:nvSpPr>
          <p:spPr>
            <a:xfrm>
              <a:off x="21907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Shape 496"/>
            <p:cNvSpPr/>
            <p:nvPr/>
          </p:nvSpPr>
          <p:spPr>
            <a:xfrm>
              <a:off x="21907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Shape 497"/>
            <p:cNvSpPr/>
            <p:nvPr/>
          </p:nvSpPr>
          <p:spPr>
            <a:xfrm>
              <a:off x="21907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Shape 498"/>
            <p:cNvSpPr/>
            <p:nvPr/>
          </p:nvSpPr>
          <p:spPr>
            <a:xfrm>
              <a:off x="2190775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Shape 499"/>
            <p:cNvSpPr/>
            <p:nvPr/>
          </p:nvSpPr>
          <p:spPr>
            <a:xfrm>
              <a:off x="21907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Shape 500"/>
            <p:cNvSpPr/>
            <p:nvPr/>
          </p:nvSpPr>
          <p:spPr>
            <a:xfrm>
              <a:off x="21907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Shape 501"/>
            <p:cNvSpPr/>
            <p:nvPr/>
          </p:nvSpPr>
          <p:spPr>
            <a:xfrm>
              <a:off x="2190775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Shape 502"/>
            <p:cNvSpPr/>
            <p:nvPr/>
          </p:nvSpPr>
          <p:spPr>
            <a:xfrm>
              <a:off x="23413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Shape 503"/>
            <p:cNvSpPr/>
            <p:nvPr/>
          </p:nvSpPr>
          <p:spPr>
            <a:xfrm>
              <a:off x="23413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Shape 504"/>
            <p:cNvSpPr/>
            <p:nvPr/>
          </p:nvSpPr>
          <p:spPr>
            <a:xfrm>
              <a:off x="23413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Shape 505"/>
            <p:cNvSpPr/>
            <p:nvPr/>
          </p:nvSpPr>
          <p:spPr>
            <a:xfrm>
              <a:off x="23413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Shape 506"/>
            <p:cNvSpPr/>
            <p:nvPr/>
          </p:nvSpPr>
          <p:spPr>
            <a:xfrm>
              <a:off x="23413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Shape 507"/>
            <p:cNvSpPr/>
            <p:nvPr/>
          </p:nvSpPr>
          <p:spPr>
            <a:xfrm>
              <a:off x="23413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Shape 508"/>
            <p:cNvSpPr/>
            <p:nvPr/>
          </p:nvSpPr>
          <p:spPr>
            <a:xfrm>
              <a:off x="23413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Shape 509"/>
            <p:cNvSpPr/>
            <p:nvPr/>
          </p:nvSpPr>
          <p:spPr>
            <a:xfrm>
              <a:off x="23413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Shape 510"/>
            <p:cNvSpPr/>
            <p:nvPr/>
          </p:nvSpPr>
          <p:spPr>
            <a:xfrm>
              <a:off x="249180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Shape 511"/>
            <p:cNvSpPr/>
            <p:nvPr/>
          </p:nvSpPr>
          <p:spPr>
            <a:xfrm>
              <a:off x="249180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Shape 512"/>
            <p:cNvSpPr/>
            <p:nvPr/>
          </p:nvSpPr>
          <p:spPr>
            <a:xfrm>
              <a:off x="249180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Shape 513"/>
            <p:cNvSpPr/>
            <p:nvPr/>
          </p:nvSpPr>
          <p:spPr>
            <a:xfrm>
              <a:off x="249180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Shape 514"/>
            <p:cNvSpPr/>
            <p:nvPr/>
          </p:nvSpPr>
          <p:spPr>
            <a:xfrm>
              <a:off x="24918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Shape 515"/>
            <p:cNvSpPr/>
            <p:nvPr/>
          </p:nvSpPr>
          <p:spPr>
            <a:xfrm>
              <a:off x="2642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Shape 516"/>
            <p:cNvSpPr/>
            <p:nvPr/>
          </p:nvSpPr>
          <p:spPr>
            <a:xfrm>
              <a:off x="2642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Shape 517"/>
            <p:cNvSpPr/>
            <p:nvPr/>
          </p:nvSpPr>
          <p:spPr>
            <a:xfrm>
              <a:off x="2642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Shape 518"/>
            <p:cNvSpPr/>
            <p:nvPr/>
          </p:nvSpPr>
          <p:spPr>
            <a:xfrm>
              <a:off x="2642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Shape 519"/>
            <p:cNvSpPr/>
            <p:nvPr/>
          </p:nvSpPr>
          <p:spPr>
            <a:xfrm>
              <a:off x="2642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Shape 520"/>
            <p:cNvSpPr/>
            <p:nvPr/>
          </p:nvSpPr>
          <p:spPr>
            <a:xfrm>
              <a:off x="2792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Shape 521"/>
            <p:cNvSpPr/>
            <p:nvPr/>
          </p:nvSpPr>
          <p:spPr>
            <a:xfrm>
              <a:off x="294332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Shape 522"/>
            <p:cNvSpPr/>
            <p:nvPr/>
          </p:nvSpPr>
          <p:spPr>
            <a:xfrm>
              <a:off x="294332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Shape 523"/>
            <p:cNvSpPr/>
            <p:nvPr/>
          </p:nvSpPr>
          <p:spPr>
            <a:xfrm>
              <a:off x="30938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Shape 524"/>
            <p:cNvSpPr/>
            <p:nvPr/>
          </p:nvSpPr>
          <p:spPr>
            <a:xfrm>
              <a:off x="33948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Shape 525"/>
            <p:cNvSpPr/>
            <p:nvPr/>
          </p:nvSpPr>
          <p:spPr>
            <a:xfrm>
              <a:off x="35453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78" name="Shape 3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9" name="Shape 3279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/>
        </p:txBody>
      </p:sp>
      <p:grpSp>
        <p:nvGrpSpPr>
          <p:cNvPr id="3280" name="Shape 3280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81" name="Shape 3281"/>
            <p:cNvSpPr/>
            <p:nvPr/>
          </p:nvSpPr>
          <p:spPr>
            <a:xfrm>
              <a:off x="53078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2" name="Shape 3282"/>
            <p:cNvSpPr/>
            <p:nvPr/>
          </p:nvSpPr>
          <p:spPr>
            <a:xfrm>
              <a:off x="53078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3" name="Shape 3283"/>
            <p:cNvSpPr/>
            <p:nvPr/>
          </p:nvSpPr>
          <p:spPr>
            <a:xfrm>
              <a:off x="53078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4" name="Shape 3284"/>
            <p:cNvSpPr/>
            <p:nvPr/>
          </p:nvSpPr>
          <p:spPr>
            <a:xfrm>
              <a:off x="53078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5" name="Shape 3285"/>
            <p:cNvSpPr/>
            <p:nvPr/>
          </p:nvSpPr>
          <p:spPr>
            <a:xfrm>
              <a:off x="53078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6" name="Shape 3286"/>
            <p:cNvSpPr/>
            <p:nvPr/>
          </p:nvSpPr>
          <p:spPr>
            <a:xfrm>
              <a:off x="53078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7" name="Shape 3287"/>
            <p:cNvSpPr/>
            <p:nvPr/>
          </p:nvSpPr>
          <p:spPr>
            <a:xfrm>
              <a:off x="53078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8" name="Shape 3288"/>
            <p:cNvSpPr/>
            <p:nvPr/>
          </p:nvSpPr>
          <p:spPr>
            <a:xfrm>
              <a:off x="53078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9" name="Shape 3289"/>
            <p:cNvSpPr/>
            <p:nvPr/>
          </p:nvSpPr>
          <p:spPr>
            <a:xfrm>
              <a:off x="53078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0" name="Shape 3290"/>
            <p:cNvSpPr/>
            <p:nvPr/>
          </p:nvSpPr>
          <p:spPr>
            <a:xfrm>
              <a:off x="53078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1" name="Shape 3291"/>
            <p:cNvSpPr/>
            <p:nvPr/>
          </p:nvSpPr>
          <p:spPr>
            <a:xfrm>
              <a:off x="53078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2" name="Shape 3292"/>
            <p:cNvSpPr/>
            <p:nvPr/>
          </p:nvSpPr>
          <p:spPr>
            <a:xfrm>
              <a:off x="53078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3" name="Shape 3293"/>
            <p:cNvSpPr/>
            <p:nvPr/>
          </p:nvSpPr>
          <p:spPr>
            <a:xfrm>
              <a:off x="53078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4" name="Shape 3294"/>
            <p:cNvSpPr/>
            <p:nvPr/>
          </p:nvSpPr>
          <p:spPr>
            <a:xfrm>
              <a:off x="53078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5" name="Shape 3295"/>
            <p:cNvSpPr/>
            <p:nvPr/>
          </p:nvSpPr>
          <p:spPr>
            <a:xfrm>
              <a:off x="53078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6" name="Shape 3296"/>
            <p:cNvSpPr/>
            <p:nvPr/>
          </p:nvSpPr>
          <p:spPr>
            <a:xfrm>
              <a:off x="53078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7" name="Shape 3297"/>
            <p:cNvSpPr/>
            <p:nvPr/>
          </p:nvSpPr>
          <p:spPr>
            <a:xfrm>
              <a:off x="53078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8" name="Shape 3298"/>
            <p:cNvSpPr/>
            <p:nvPr/>
          </p:nvSpPr>
          <p:spPr>
            <a:xfrm>
              <a:off x="53078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9" name="Shape 3299"/>
            <p:cNvSpPr/>
            <p:nvPr/>
          </p:nvSpPr>
          <p:spPr>
            <a:xfrm>
              <a:off x="53078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0" name="Shape 3300"/>
            <p:cNvSpPr/>
            <p:nvPr/>
          </p:nvSpPr>
          <p:spPr>
            <a:xfrm>
              <a:off x="53078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1" name="Shape 3301"/>
            <p:cNvSpPr/>
            <p:nvPr/>
          </p:nvSpPr>
          <p:spPr>
            <a:xfrm>
              <a:off x="53078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2" name="Shape 3302"/>
            <p:cNvSpPr/>
            <p:nvPr/>
          </p:nvSpPr>
          <p:spPr>
            <a:xfrm>
              <a:off x="53078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3" name="Shape 3303"/>
            <p:cNvSpPr/>
            <p:nvPr/>
          </p:nvSpPr>
          <p:spPr>
            <a:xfrm>
              <a:off x="53078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4" name="Shape 3304"/>
            <p:cNvSpPr/>
            <p:nvPr/>
          </p:nvSpPr>
          <p:spPr>
            <a:xfrm>
              <a:off x="53078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5" name="Shape 3305"/>
            <p:cNvSpPr/>
            <p:nvPr/>
          </p:nvSpPr>
          <p:spPr>
            <a:xfrm>
              <a:off x="53078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6" name="Shape 3306"/>
            <p:cNvSpPr/>
            <p:nvPr/>
          </p:nvSpPr>
          <p:spPr>
            <a:xfrm>
              <a:off x="53078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7" name="Shape 3307"/>
            <p:cNvSpPr/>
            <p:nvPr/>
          </p:nvSpPr>
          <p:spPr>
            <a:xfrm>
              <a:off x="53078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8" name="Shape 3308"/>
            <p:cNvSpPr/>
            <p:nvPr/>
          </p:nvSpPr>
          <p:spPr>
            <a:xfrm>
              <a:off x="53078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9" name="Shape 3309"/>
            <p:cNvSpPr/>
            <p:nvPr/>
          </p:nvSpPr>
          <p:spPr>
            <a:xfrm>
              <a:off x="53078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0" name="Shape 3310"/>
            <p:cNvSpPr/>
            <p:nvPr/>
          </p:nvSpPr>
          <p:spPr>
            <a:xfrm>
              <a:off x="53078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1" name="Shape 3311"/>
            <p:cNvSpPr/>
            <p:nvPr/>
          </p:nvSpPr>
          <p:spPr>
            <a:xfrm>
              <a:off x="53078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2" name="Shape 3312"/>
            <p:cNvSpPr/>
            <p:nvPr/>
          </p:nvSpPr>
          <p:spPr>
            <a:xfrm>
              <a:off x="53078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3" name="Shape 3313"/>
            <p:cNvSpPr/>
            <p:nvPr/>
          </p:nvSpPr>
          <p:spPr>
            <a:xfrm>
              <a:off x="53078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4" name="Shape 3314"/>
            <p:cNvSpPr/>
            <p:nvPr/>
          </p:nvSpPr>
          <p:spPr>
            <a:xfrm>
              <a:off x="53078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5" name="Shape 3315"/>
            <p:cNvSpPr/>
            <p:nvPr/>
          </p:nvSpPr>
          <p:spPr>
            <a:xfrm>
              <a:off x="53078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6" name="Shape 3316"/>
            <p:cNvSpPr/>
            <p:nvPr/>
          </p:nvSpPr>
          <p:spPr>
            <a:xfrm>
              <a:off x="5458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7" name="Shape 3317"/>
            <p:cNvSpPr/>
            <p:nvPr/>
          </p:nvSpPr>
          <p:spPr>
            <a:xfrm>
              <a:off x="5458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8" name="Shape 3318"/>
            <p:cNvSpPr/>
            <p:nvPr/>
          </p:nvSpPr>
          <p:spPr>
            <a:xfrm>
              <a:off x="5458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9" name="Shape 3319"/>
            <p:cNvSpPr/>
            <p:nvPr/>
          </p:nvSpPr>
          <p:spPr>
            <a:xfrm>
              <a:off x="5458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0" name="Shape 3320"/>
            <p:cNvSpPr/>
            <p:nvPr/>
          </p:nvSpPr>
          <p:spPr>
            <a:xfrm>
              <a:off x="54583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1" name="Shape 3321"/>
            <p:cNvSpPr/>
            <p:nvPr/>
          </p:nvSpPr>
          <p:spPr>
            <a:xfrm>
              <a:off x="5458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2" name="Shape 3322"/>
            <p:cNvSpPr/>
            <p:nvPr/>
          </p:nvSpPr>
          <p:spPr>
            <a:xfrm>
              <a:off x="5458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3" name="Shape 3323"/>
            <p:cNvSpPr/>
            <p:nvPr/>
          </p:nvSpPr>
          <p:spPr>
            <a:xfrm>
              <a:off x="5458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4" name="Shape 3324"/>
            <p:cNvSpPr/>
            <p:nvPr/>
          </p:nvSpPr>
          <p:spPr>
            <a:xfrm>
              <a:off x="5458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5" name="Shape 3325"/>
            <p:cNvSpPr/>
            <p:nvPr/>
          </p:nvSpPr>
          <p:spPr>
            <a:xfrm>
              <a:off x="5458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6" name="Shape 3326"/>
            <p:cNvSpPr/>
            <p:nvPr/>
          </p:nvSpPr>
          <p:spPr>
            <a:xfrm>
              <a:off x="54583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7" name="Shape 3327"/>
            <p:cNvSpPr/>
            <p:nvPr/>
          </p:nvSpPr>
          <p:spPr>
            <a:xfrm>
              <a:off x="5458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8" name="Shape 3328"/>
            <p:cNvSpPr/>
            <p:nvPr/>
          </p:nvSpPr>
          <p:spPr>
            <a:xfrm>
              <a:off x="5458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9" name="Shape 3329"/>
            <p:cNvSpPr/>
            <p:nvPr/>
          </p:nvSpPr>
          <p:spPr>
            <a:xfrm>
              <a:off x="5458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0" name="Shape 3330"/>
            <p:cNvSpPr/>
            <p:nvPr/>
          </p:nvSpPr>
          <p:spPr>
            <a:xfrm>
              <a:off x="54583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1" name="Shape 3331"/>
            <p:cNvSpPr/>
            <p:nvPr/>
          </p:nvSpPr>
          <p:spPr>
            <a:xfrm>
              <a:off x="5458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2" name="Shape 3332"/>
            <p:cNvSpPr/>
            <p:nvPr/>
          </p:nvSpPr>
          <p:spPr>
            <a:xfrm>
              <a:off x="5458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3" name="Shape 3333"/>
            <p:cNvSpPr/>
            <p:nvPr/>
          </p:nvSpPr>
          <p:spPr>
            <a:xfrm>
              <a:off x="5458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4" name="Shape 3334"/>
            <p:cNvSpPr/>
            <p:nvPr/>
          </p:nvSpPr>
          <p:spPr>
            <a:xfrm>
              <a:off x="54583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5" name="Shape 3335"/>
            <p:cNvSpPr/>
            <p:nvPr/>
          </p:nvSpPr>
          <p:spPr>
            <a:xfrm>
              <a:off x="5458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6" name="Shape 3336"/>
            <p:cNvSpPr/>
            <p:nvPr/>
          </p:nvSpPr>
          <p:spPr>
            <a:xfrm>
              <a:off x="5458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7" name="Shape 3337"/>
            <p:cNvSpPr/>
            <p:nvPr/>
          </p:nvSpPr>
          <p:spPr>
            <a:xfrm>
              <a:off x="54583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38" name="Shape 3338"/>
          <p:cNvGrpSpPr/>
          <p:nvPr/>
        </p:nvGrpSpPr>
        <p:grpSpPr>
          <a:xfrm rot="10800000">
            <a:off x="7828570" y="28707"/>
            <a:ext cx="1140783" cy="5086302"/>
            <a:chOff x="5458325" y="238125"/>
            <a:chExt cx="1174975" cy="5238750"/>
          </a:xfrm>
        </p:grpSpPr>
        <p:sp>
          <p:nvSpPr>
            <p:cNvPr id="3339" name="Shape 3339"/>
            <p:cNvSpPr/>
            <p:nvPr/>
          </p:nvSpPr>
          <p:spPr>
            <a:xfrm>
              <a:off x="54583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0" name="Shape 3340"/>
            <p:cNvSpPr/>
            <p:nvPr/>
          </p:nvSpPr>
          <p:spPr>
            <a:xfrm>
              <a:off x="5458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1" name="Shape 3341"/>
            <p:cNvSpPr/>
            <p:nvPr/>
          </p:nvSpPr>
          <p:spPr>
            <a:xfrm>
              <a:off x="54583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2" name="Shape 3342"/>
            <p:cNvSpPr/>
            <p:nvPr/>
          </p:nvSpPr>
          <p:spPr>
            <a:xfrm>
              <a:off x="5458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3" name="Shape 3343"/>
            <p:cNvSpPr/>
            <p:nvPr/>
          </p:nvSpPr>
          <p:spPr>
            <a:xfrm>
              <a:off x="54583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4" name="Shape 3344"/>
            <p:cNvSpPr/>
            <p:nvPr/>
          </p:nvSpPr>
          <p:spPr>
            <a:xfrm>
              <a:off x="5458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5" name="Shape 3345"/>
            <p:cNvSpPr/>
            <p:nvPr/>
          </p:nvSpPr>
          <p:spPr>
            <a:xfrm>
              <a:off x="5458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6" name="Shape 3346"/>
            <p:cNvSpPr/>
            <p:nvPr/>
          </p:nvSpPr>
          <p:spPr>
            <a:xfrm>
              <a:off x="5458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7" name="Shape 3347"/>
            <p:cNvSpPr/>
            <p:nvPr/>
          </p:nvSpPr>
          <p:spPr>
            <a:xfrm>
              <a:off x="5458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8" name="Shape 3348"/>
            <p:cNvSpPr/>
            <p:nvPr/>
          </p:nvSpPr>
          <p:spPr>
            <a:xfrm>
              <a:off x="5458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9" name="Shape 3349"/>
            <p:cNvSpPr/>
            <p:nvPr/>
          </p:nvSpPr>
          <p:spPr>
            <a:xfrm>
              <a:off x="5458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0" name="Shape 3350"/>
            <p:cNvSpPr/>
            <p:nvPr/>
          </p:nvSpPr>
          <p:spPr>
            <a:xfrm>
              <a:off x="5458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1" name="Shape 3351"/>
            <p:cNvSpPr/>
            <p:nvPr/>
          </p:nvSpPr>
          <p:spPr>
            <a:xfrm>
              <a:off x="5458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2" name="Shape 3352"/>
            <p:cNvSpPr/>
            <p:nvPr/>
          </p:nvSpPr>
          <p:spPr>
            <a:xfrm>
              <a:off x="5608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3" name="Shape 3353"/>
            <p:cNvSpPr/>
            <p:nvPr/>
          </p:nvSpPr>
          <p:spPr>
            <a:xfrm>
              <a:off x="56088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4" name="Shape 3354"/>
            <p:cNvSpPr/>
            <p:nvPr/>
          </p:nvSpPr>
          <p:spPr>
            <a:xfrm>
              <a:off x="5608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5" name="Shape 3355"/>
            <p:cNvSpPr/>
            <p:nvPr/>
          </p:nvSpPr>
          <p:spPr>
            <a:xfrm>
              <a:off x="56088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6" name="Shape 3356"/>
            <p:cNvSpPr/>
            <p:nvPr/>
          </p:nvSpPr>
          <p:spPr>
            <a:xfrm>
              <a:off x="5608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7" name="Shape 3357"/>
            <p:cNvSpPr/>
            <p:nvPr/>
          </p:nvSpPr>
          <p:spPr>
            <a:xfrm>
              <a:off x="56088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8" name="Shape 3358"/>
            <p:cNvSpPr/>
            <p:nvPr/>
          </p:nvSpPr>
          <p:spPr>
            <a:xfrm>
              <a:off x="56088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9" name="Shape 3359"/>
            <p:cNvSpPr/>
            <p:nvPr/>
          </p:nvSpPr>
          <p:spPr>
            <a:xfrm>
              <a:off x="5608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0" name="Shape 3360"/>
            <p:cNvSpPr/>
            <p:nvPr/>
          </p:nvSpPr>
          <p:spPr>
            <a:xfrm>
              <a:off x="5608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1" name="Shape 3361"/>
            <p:cNvSpPr/>
            <p:nvPr/>
          </p:nvSpPr>
          <p:spPr>
            <a:xfrm>
              <a:off x="56088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2" name="Shape 3362"/>
            <p:cNvSpPr/>
            <p:nvPr/>
          </p:nvSpPr>
          <p:spPr>
            <a:xfrm>
              <a:off x="56088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3" name="Shape 3363"/>
            <p:cNvSpPr/>
            <p:nvPr/>
          </p:nvSpPr>
          <p:spPr>
            <a:xfrm>
              <a:off x="56088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4" name="Shape 3364"/>
            <p:cNvSpPr/>
            <p:nvPr/>
          </p:nvSpPr>
          <p:spPr>
            <a:xfrm>
              <a:off x="5608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5" name="Shape 3365"/>
            <p:cNvSpPr/>
            <p:nvPr/>
          </p:nvSpPr>
          <p:spPr>
            <a:xfrm>
              <a:off x="56088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6" name="Shape 3366"/>
            <p:cNvSpPr/>
            <p:nvPr/>
          </p:nvSpPr>
          <p:spPr>
            <a:xfrm>
              <a:off x="5608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7" name="Shape 3367"/>
            <p:cNvSpPr/>
            <p:nvPr/>
          </p:nvSpPr>
          <p:spPr>
            <a:xfrm>
              <a:off x="5608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8" name="Shape 3368"/>
            <p:cNvSpPr/>
            <p:nvPr/>
          </p:nvSpPr>
          <p:spPr>
            <a:xfrm>
              <a:off x="5608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9" name="Shape 3369"/>
            <p:cNvSpPr/>
            <p:nvPr/>
          </p:nvSpPr>
          <p:spPr>
            <a:xfrm>
              <a:off x="56088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0" name="Shape 3370"/>
            <p:cNvSpPr/>
            <p:nvPr/>
          </p:nvSpPr>
          <p:spPr>
            <a:xfrm>
              <a:off x="56088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1" name="Shape 3371"/>
            <p:cNvSpPr/>
            <p:nvPr/>
          </p:nvSpPr>
          <p:spPr>
            <a:xfrm>
              <a:off x="5608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2" name="Shape 3372"/>
            <p:cNvSpPr/>
            <p:nvPr/>
          </p:nvSpPr>
          <p:spPr>
            <a:xfrm>
              <a:off x="5608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3" name="Shape 3373"/>
            <p:cNvSpPr/>
            <p:nvPr/>
          </p:nvSpPr>
          <p:spPr>
            <a:xfrm>
              <a:off x="5608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4" name="Shape 3374"/>
            <p:cNvSpPr/>
            <p:nvPr/>
          </p:nvSpPr>
          <p:spPr>
            <a:xfrm>
              <a:off x="56088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5" name="Shape 3375"/>
            <p:cNvSpPr/>
            <p:nvPr/>
          </p:nvSpPr>
          <p:spPr>
            <a:xfrm>
              <a:off x="5608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6" name="Shape 3376"/>
            <p:cNvSpPr/>
            <p:nvPr/>
          </p:nvSpPr>
          <p:spPr>
            <a:xfrm>
              <a:off x="56088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7" name="Shape 3377"/>
            <p:cNvSpPr/>
            <p:nvPr/>
          </p:nvSpPr>
          <p:spPr>
            <a:xfrm>
              <a:off x="56088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8" name="Shape 3378"/>
            <p:cNvSpPr/>
            <p:nvPr/>
          </p:nvSpPr>
          <p:spPr>
            <a:xfrm>
              <a:off x="56088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9" name="Shape 3379"/>
            <p:cNvSpPr/>
            <p:nvPr/>
          </p:nvSpPr>
          <p:spPr>
            <a:xfrm>
              <a:off x="5608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0" name="Shape 3380"/>
            <p:cNvSpPr/>
            <p:nvPr/>
          </p:nvSpPr>
          <p:spPr>
            <a:xfrm>
              <a:off x="56088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1" name="Shape 3381"/>
            <p:cNvSpPr/>
            <p:nvPr/>
          </p:nvSpPr>
          <p:spPr>
            <a:xfrm>
              <a:off x="5608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2" name="Shape 3382"/>
            <p:cNvSpPr/>
            <p:nvPr/>
          </p:nvSpPr>
          <p:spPr>
            <a:xfrm>
              <a:off x="5608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3" name="Shape 3383"/>
            <p:cNvSpPr/>
            <p:nvPr/>
          </p:nvSpPr>
          <p:spPr>
            <a:xfrm>
              <a:off x="57593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4" name="Shape 3384"/>
            <p:cNvSpPr/>
            <p:nvPr/>
          </p:nvSpPr>
          <p:spPr>
            <a:xfrm>
              <a:off x="57593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5" name="Shape 3385"/>
            <p:cNvSpPr/>
            <p:nvPr/>
          </p:nvSpPr>
          <p:spPr>
            <a:xfrm>
              <a:off x="57593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6" name="Shape 3386"/>
            <p:cNvSpPr/>
            <p:nvPr/>
          </p:nvSpPr>
          <p:spPr>
            <a:xfrm>
              <a:off x="57593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7" name="Shape 3387"/>
            <p:cNvSpPr/>
            <p:nvPr/>
          </p:nvSpPr>
          <p:spPr>
            <a:xfrm>
              <a:off x="57593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8" name="Shape 3388"/>
            <p:cNvSpPr/>
            <p:nvPr/>
          </p:nvSpPr>
          <p:spPr>
            <a:xfrm>
              <a:off x="57593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9" name="Shape 3389"/>
            <p:cNvSpPr/>
            <p:nvPr/>
          </p:nvSpPr>
          <p:spPr>
            <a:xfrm>
              <a:off x="57593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0" name="Shape 3390"/>
            <p:cNvSpPr/>
            <p:nvPr/>
          </p:nvSpPr>
          <p:spPr>
            <a:xfrm>
              <a:off x="57593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1" name="Shape 3391"/>
            <p:cNvSpPr/>
            <p:nvPr/>
          </p:nvSpPr>
          <p:spPr>
            <a:xfrm>
              <a:off x="57593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2" name="Shape 3392"/>
            <p:cNvSpPr/>
            <p:nvPr/>
          </p:nvSpPr>
          <p:spPr>
            <a:xfrm>
              <a:off x="57593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3" name="Shape 3393"/>
            <p:cNvSpPr/>
            <p:nvPr/>
          </p:nvSpPr>
          <p:spPr>
            <a:xfrm>
              <a:off x="57593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4" name="Shape 3394"/>
            <p:cNvSpPr/>
            <p:nvPr/>
          </p:nvSpPr>
          <p:spPr>
            <a:xfrm>
              <a:off x="59098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5" name="Shape 3395"/>
            <p:cNvSpPr/>
            <p:nvPr/>
          </p:nvSpPr>
          <p:spPr>
            <a:xfrm>
              <a:off x="59098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6" name="Shape 3396"/>
            <p:cNvSpPr/>
            <p:nvPr/>
          </p:nvSpPr>
          <p:spPr>
            <a:xfrm>
              <a:off x="59098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7" name="Shape 3397"/>
            <p:cNvSpPr/>
            <p:nvPr/>
          </p:nvSpPr>
          <p:spPr>
            <a:xfrm>
              <a:off x="60603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8" name="Shape 3398"/>
            <p:cNvSpPr/>
            <p:nvPr/>
          </p:nvSpPr>
          <p:spPr>
            <a:xfrm>
              <a:off x="62108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9" name="Shape 3399"/>
            <p:cNvSpPr/>
            <p:nvPr/>
          </p:nvSpPr>
          <p:spPr>
            <a:xfrm>
              <a:off x="621087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0" name="Shape 3400"/>
            <p:cNvSpPr/>
            <p:nvPr/>
          </p:nvSpPr>
          <p:spPr>
            <a:xfrm>
              <a:off x="65119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01" name="Shape 3401"/>
          <p:cNvGrpSpPr/>
          <p:nvPr/>
        </p:nvGrpSpPr>
        <p:grpSpPr>
          <a:xfrm rot="10800000">
            <a:off x="7682454" y="28707"/>
            <a:ext cx="994639" cy="4940182"/>
            <a:chOff x="5759350" y="388625"/>
            <a:chExt cx="1024450" cy="5088250"/>
          </a:xfrm>
        </p:grpSpPr>
        <p:sp>
          <p:nvSpPr>
            <p:cNvPr id="3402" name="Shape 3402"/>
            <p:cNvSpPr/>
            <p:nvPr/>
          </p:nvSpPr>
          <p:spPr>
            <a:xfrm>
              <a:off x="57593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3" name="Shape 3403"/>
            <p:cNvSpPr/>
            <p:nvPr/>
          </p:nvSpPr>
          <p:spPr>
            <a:xfrm>
              <a:off x="57593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4" name="Shape 3404"/>
            <p:cNvSpPr/>
            <p:nvPr/>
          </p:nvSpPr>
          <p:spPr>
            <a:xfrm>
              <a:off x="57593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5" name="Shape 3405"/>
            <p:cNvSpPr/>
            <p:nvPr/>
          </p:nvSpPr>
          <p:spPr>
            <a:xfrm>
              <a:off x="57593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6" name="Shape 3406"/>
            <p:cNvSpPr/>
            <p:nvPr/>
          </p:nvSpPr>
          <p:spPr>
            <a:xfrm>
              <a:off x="57593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7" name="Shape 3407"/>
            <p:cNvSpPr/>
            <p:nvPr/>
          </p:nvSpPr>
          <p:spPr>
            <a:xfrm>
              <a:off x="57593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8" name="Shape 3408"/>
            <p:cNvSpPr/>
            <p:nvPr/>
          </p:nvSpPr>
          <p:spPr>
            <a:xfrm>
              <a:off x="57593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9" name="Shape 3409"/>
            <p:cNvSpPr/>
            <p:nvPr/>
          </p:nvSpPr>
          <p:spPr>
            <a:xfrm>
              <a:off x="59098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0" name="Shape 3410"/>
            <p:cNvSpPr/>
            <p:nvPr/>
          </p:nvSpPr>
          <p:spPr>
            <a:xfrm>
              <a:off x="59098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1" name="Shape 3411"/>
            <p:cNvSpPr/>
            <p:nvPr/>
          </p:nvSpPr>
          <p:spPr>
            <a:xfrm>
              <a:off x="59098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2" name="Shape 3412"/>
            <p:cNvSpPr/>
            <p:nvPr/>
          </p:nvSpPr>
          <p:spPr>
            <a:xfrm>
              <a:off x="59098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3" name="Shape 3413"/>
            <p:cNvSpPr/>
            <p:nvPr/>
          </p:nvSpPr>
          <p:spPr>
            <a:xfrm>
              <a:off x="59098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4" name="Shape 3414"/>
            <p:cNvSpPr/>
            <p:nvPr/>
          </p:nvSpPr>
          <p:spPr>
            <a:xfrm>
              <a:off x="59098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5" name="Shape 3415"/>
            <p:cNvSpPr/>
            <p:nvPr/>
          </p:nvSpPr>
          <p:spPr>
            <a:xfrm>
              <a:off x="59098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6" name="Shape 3416"/>
            <p:cNvSpPr/>
            <p:nvPr/>
          </p:nvSpPr>
          <p:spPr>
            <a:xfrm>
              <a:off x="59098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7" name="Shape 3417"/>
            <p:cNvSpPr/>
            <p:nvPr/>
          </p:nvSpPr>
          <p:spPr>
            <a:xfrm>
              <a:off x="59098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8" name="Shape 3418"/>
            <p:cNvSpPr/>
            <p:nvPr/>
          </p:nvSpPr>
          <p:spPr>
            <a:xfrm>
              <a:off x="59098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9" name="Shape 3419"/>
            <p:cNvSpPr/>
            <p:nvPr/>
          </p:nvSpPr>
          <p:spPr>
            <a:xfrm>
              <a:off x="59098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0" name="Shape 3420"/>
            <p:cNvSpPr/>
            <p:nvPr/>
          </p:nvSpPr>
          <p:spPr>
            <a:xfrm>
              <a:off x="59098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1" name="Shape 3421"/>
            <p:cNvSpPr/>
            <p:nvPr/>
          </p:nvSpPr>
          <p:spPr>
            <a:xfrm>
              <a:off x="59098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2" name="Shape 3422"/>
            <p:cNvSpPr/>
            <p:nvPr/>
          </p:nvSpPr>
          <p:spPr>
            <a:xfrm>
              <a:off x="59098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3" name="Shape 3423"/>
            <p:cNvSpPr/>
            <p:nvPr/>
          </p:nvSpPr>
          <p:spPr>
            <a:xfrm>
              <a:off x="59098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4" name="Shape 3424"/>
            <p:cNvSpPr/>
            <p:nvPr/>
          </p:nvSpPr>
          <p:spPr>
            <a:xfrm>
              <a:off x="59098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5" name="Shape 3425"/>
            <p:cNvSpPr/>
            <p:nvPr/>
          </p:nvSpPr>
          <p:spPr>
            <a:xfrm>
              <a:off x="59098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6" name="Shape 3426"/>
            <p:cNvSpPr/>
            <p:nvPr/>
          </p:nvSpPr>
          <p:spPr>
            <a:xfrm>
              <a:off x="59098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Shape 3427"/>
            <p:cNvSpPr/>
            <p:nvPr/>
          </p:nvSpPr>
          <p:spPr>
            <a:xfrm>
              <a:off x="59098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Shape 3428"/>
            <p:cNvSpPr/>
            <p:nvPr/>
          </p:nvSpPr>
          <p:spPr>
            <a:xfrm>
              <a:off x="60603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9" name="Shape 3429"/>
            <p:cNvSpPr/>
            <p:nvPr/>
          </p:nvSpPr>
          <p:spPr>
            <a:xfrm>
              <a:off x="60603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0" name="Shape 3430"/>
            <p:cNvSpPr/>
            <p:nvPr/>
          </p:nvSpPr>
          <p:spPr>
            <a:xfrm>
              <a:off x="60603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1" name="Shape 3431"/>
            <p:cNvSpPr/>
            <p:nvPr/>
          </p:nvSpPr>
          <p:spPr>
            <a:xfrm>
              <a:off x="60603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2" name="Shape 3432"/>
            <p:cNvSpPr/>
            <p:nvPr/>
          </p:nvSpPr>
          <p:spPr>
            <a:xfrm>
              <a:off x="60603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3" name="Shape 3433"/>
            <p:cNvSpPr/>
            <p:nvPr/>
          </p:nvSpPr>
          <p:spPr>
            <a:xfrm>
              <a:off x="60603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Shape 3434"/>
            <p:cNvSpPr/>
            <p:nvPr/>
          </p:nvSpPr>
          <p:spPr>
            <a:xfrm>
              <a:off x="60603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Shape 3435"/>
            <p:cNvSpPr/>
            <p:nvPr/>
          </p:nvSpPr>
          <p:spPr>
            <a:xfrm>
              <a:off x="60603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Shape 3436"/>
            <p:cNvSpPr/>
            <p:nvPr/>
          </p:nvSpPr>
          <p:spPr>
            <a:xfrm>
              <a:off x="60603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Shape 3437"/>
            <p:cNvSpPr/>
            <p:nvPr/>
          </p:nvSpPr>
          <p:spPr>
            <a:xfrm>
              <a:off x="60603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Shape 3438"/>
            <p:cNvSpPr/>
            <p:nvPr/>
          </p:nvSpPr>
          <p:spPr>
            <a:xfrm>
              <a:off x="60603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Shape 3439"/>
            <p:cNvSpPr/>
            <p:nvPr/>
          </p:nvSpPr>
          <p:spPr>
            <a:xfrm>
              <a:off x="60603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Shape 3440"/>
            <p:cNvSpPr/>
            <p:nvPr/>
          </p:nvSpPr>
          <p:spPr>
            <a:xfrm>
              <a:off x="60603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Shape 3441"/>
            <p:cNvSpPr/>
            <p:nvPr/>
          </p:nvSpPr>
          <p:spPr>
            <a:xfrm>
              <a:off x="60603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Shape 3442"/>
            <p:cNvSpPr/>
            <p:nvPr/>
          </p:nvSpPr>
          <p:spPr>
            <a:xfrm>
              <a:off x="60603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Shape 3443"/>
            <p:cNvSpPr/>
            <p:nvPr/>
          </p:nvSpPr>
          <p:spPr>
            <a:xfrm>
              <a:off x="60603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Shape 3444"/>
            <p:cNvSpPr/>
            <p:nvPr/>
          </p:nvSpPr>
          <p:spPr>
            <a:xfrm>
              <a:off x="60603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Shape 3445"/>
            <p:cNvSpPr/>
            <p:nvPr/>
          </p:nvSpPr>
          <p:spPr>
            <a:xfrm>
              <a:off x="60603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Shape 3446"/>
            <p:cNvSpPr/>
            <p:nvPr/>
          </p:nvSpPr>
          <p:spPr>
            <a:xfrm>
              <a:off x="60603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Shape 3447"/>
            <p:cNvSpPr/>
            <p:nvPr/>
          </p:nvSpPr>
          <p:spPr>
            <a:xfrm>
              <a:off x="60603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Shape 3448"/>
            <p:cNvSpPr/>
            <p:nvPr/>
          </p:nvSpPr>
          <p:spPr>
            <a:xfrm>
              <a:off x="60603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Shape 3449"/>
            <p:cNvSpPr/>
            <p:nvPr/>
          </p:nvSpPr>
          <p:spPr>
            <a:xfrm>
              <a:off x="60603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Shape 3450"/>
            <p:cNvSpPr/>
            <p:nvPr/>
          </p:nvSpPr>
          <p:spPr>
            <a:xfrm>
              <a:off x="60603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Shape 3451"/>
            <p:cNvSpPr/>
            <p:nvPr/>
          </p:nvSpPr>
          <p:spPr>
            <a:xfrm>
              <a:off x="60603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Shape 3452"/>
            <p:cNvSpPr/>
            <p:nvPr/>
          </p:nvSpPr>
          <p:spPr>
            <a:xfrm>
              <a:off x="60603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Shape 3453"/>
            <p:cNvSpPr/>
            <p:nvPr/>
          </p:nvSpPr>
          <p:spPr>
            <a:xfrm>
              <a:off x="60603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Shape 3454"/>
            <p:cNvSpPr/>
            <p:nvPr/>
          </p:nvSpPr>
          <p:spPr>
            <a:xfrm>
              <a:off x="621087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Shape 3455"/>
            <p:cNvSpPr/>
            <p:nvPr/>
          </p:nvSpPr>
          <p:spPr>
            <a:xfrm>
              <a:off x="621087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Shape 3456"/>
            <p:cNvSpPr/>
            <p:nvPr/>
          </p:nvSpPr>
          <p:spPr>
            <a:xfrm>
              <a:off x="621087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Shape 3457"/>
            <p:cNvSpPr/>
            <p:nvPr/>
          </p:nvSpPr>
          <p:spPr>
            <a:xfrm>
              <a:off x="621087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Shape 3458"/>
            <p:cNvSpPr/>
            <p:nvPr/>
          </p:nvSpPr>
          <p:spPr>
            <a:xfrm>
              <a:off x="62108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Shape 3459"/>
            <p:cNvSpPr/>
            <p:nvPr/>
          </p:nvSpPr>
          <p:spPr>
            <a:xfrm>
              <a:off x="621087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Shape 3460"/>
            <p:cNvSpPr/>
            <p:nvPr/>
          </p:nvSpPr>
          <p:spPr>
            <a:xfrm>
              <a:off x="621087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Shape 3461"/>
            <p:cNvSpPr/>
            <p:nvPr/>
          </p:nvSpPr>
          <p:spPr>
            <a:xfrm>
              <a:off x="621087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Shape 3462"/>
            <p:cNvSpPr/>
            <p:nvPr/>
          </p:nvSpPr>
          <p:spPr>
            <a:xfrm>
              <a:off x="621087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Shape 3463"/>
            <p:cNvSpPr/>
            <p:nvPr/>
          </p:nvSpPr>
          <p:spPr>
            <a:xfrm>
              <a:off x="621087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Shape 3464"/>
            <p:cNvSpPr/>
            <p:nvPr/>
          </p:nvSpPr>
          <p:spPr>
            <a:xfrm>
              <a:off x="621087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Shape 3465"/>
            <p:cNvSpPr/>
            <p:nvPr/>
          </p:nvSpPr>
          <p:spPr>
            <a:xfrm>
              <a:off x="621087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Shape 3466"/>
            <p:cNvSpPr/>
            <p:nvPr/>
          </p:nvSpPr>
          <p:spPr>
            <a:xfrm>
              <a:off x="621087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7" name="Shape 3467"/>
            <p:cNvSpPr/>
            <p:nvPr/>
          </p:nvSpPr>
          <p:spPr>
            <a:xfrm>
              <a:off x="621087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8" name="Shape 3468"/>
            <p:cNvSpPr/>
            <p:nvPr/>
          </p:nvSpPr>
          <p:spPr>
            <a:xfrm>
              <a:off x="621087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9" name="Shape 3469"/>
            <p:cNvSpPr/>
            <p:nvPr/>
          </p:nvSpPr>
          <p:spPr>
            <a:xfrm>
              <a:off x="621087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0" name="Shape 3470"/>
            <p:cNvSpPr/>
            <p:nvPr/>
          </p:nvSpPr>
          <p:spPr>
            <a:xfrm>
              <a:off x="621087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1" name="Shape 3471"/>
            <p:cNvSpPr/>
            <p:nvPr/>
          </p:nvSpPr>
          <p:spPr>
            <a:xfrm>
              <a:off x="621087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2" name="Shape 3472"/>
            <p:cNvSpPr/>
            <p:nvPr/>
          </p:nvSpPr>
          <p:spPr>
            <a:xfrm>
              <a:off x="62108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3" name="Shape 3473"/>
            <p:cNvSpPr/>
            <p:nvPr/>
          </p:nvSpPr>
          <p:spPr>
            <a:xfrm>
              <a:off x="621087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4" name="Shape 3474"/>
            <p:cNvSpPr/>
            <p:nvPr/>
          </p:nvSpPr>
          <p:spPr>
            <a:xfrm>
              <a:off x="63613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5" name="Shape 3475"/>
            <p:cNvSpPr/>
            <p:nvPr/>
          </p:nvSpPr>
          <p:spPr>
            <a:xfrm>
              <a:off x="63613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6" name="Shape 3476"/>
            <p:cNvSpPr/>
            <p:nvPr/>
          </p:nvSpPr>
          <p:spPr>
            <a:xfrm>
              <a:off x="63613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7" name="Shape 3477"/>
            <p:cNvSpPr/>
            <p:nvPr/>
          </p:nvSpPr>
          <p:spPr>
            <a:xfrm>
              <a:off x="63613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8" name="Shape 3478"/>
            <p:cNvSpPr/>
            <p:nvPr/>
          </p:nvSpPr>
          <p:spPr>
            <a:xfrm>
              <a:off x="63613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9" name="Shape 3479"/>
            <p:cNvSpPr/>
            <p:nvPr/>
          </p:nvSpPr>
          <p:spPr>
            <a:xfrm>
              <a:off x="63613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0" name="Shape 3480"/>
            <p:cNvSpPr/>
            <p:nvPr/>
          </p:nvSpPr>
          <p:spPr>
            <a:xfrm>
              <a:off x="63613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1" name="Shape 3481"/>
            <p:cNvSpPr/>
            <p:nvPr/>
          </p:nvSpPr>
          <p:spPr>
            <a:xfrm>
              <a:off x="63613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2" name="Shape 3482"/>
            <p:cNvSpPr/>
            <p:nvPr/>
          </p:nvSpPr>
          <p:spPr>
            <a:xfrm>
              <a:off x="63613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3" name="Shape 3483"/>
            <p:cNvSpPr/>
            <p:nvPr/>
          </p:nvSpPr>
          <p:spPr>
            <a:xfrm>
              <a:off x="63613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4" name="Shape 3484"/>
            <p:cNvSpPr/>
            <p:nvPr/>
          </p:nvSpPr>
          <p:spPr>
            <a:xfrm>
              <a:off x="63613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5" name="Shape 3485"/>
            <p:cNvSpPr/>
            <p:nvPr/>
          </p:nvSpPr>
          <p:spPr>
            <a:xfrm>
              <a:off x="63613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6" name="Shape 3486"/>
            <p:cNvSpPr/>
            <p:nvPr/>
          </p:nvSpPr>
          <p:spPr>
            <a:xfrm>
              <a:off x="63613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7" name="Shape 3487"/>
            <p:cNvSpPr/>
            <p:nvPr/>
          </p:nvSpPr>
          <p:spPr>
            <a:xfrm>
              <a:off x="63613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8" name="Shape 3488"/>
            <p:cNvSpPr/>
            <p:nvPr/>
          </p:nvSpPr>
          <p:spPr>
            <a:xfrm>
              <a:off x="63613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9" name="Shape 3489"/>
            <p:cNvSpPr/>
            <p:nvPr/>
          </p:nvSpPr>
          <p:spPr>
            <a:xfrm>
              <a:off x="63613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0" name="Shape 3490"/>
            <p:cNvSpPr/>
            <p:nvPr/>
          </p:nvSpPr>
          <p:spPr>
            <a:xfrm>
              <a:off x="63613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1" name="Shape 3491"/>
            <p:cNvSpPr/>
            <p:nvPr/>
          </p:nvSpPr>
          <p:spPr>
            <a:xfrm>
              <a:off x="63613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2" name="Shape 3492"/>
            <p:cNvSpPr/>
            <p:nvPr/>
          </p:nvSpPr>
          <p:spPr>
            <a:xfrm>
              <a:off x="65119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3" name="Shape 3493"/>
            <p:cNvSpPr/>
            <p:nvPr/>
          </p:nvSpPr>
          <p:spPr>
            <a:xfrm>
              <a:off x="65119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4" name="Shape 3494"/>
            <p:cNvSpPr/>
            <p:nvPr/>
          </p:nvSpPr>
          <p:spPr>
            <a:xfrm>
              <a:off x="65119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5" name="Shape 3495"/>
            <p:cNvSpPr/>
            <p:nvPr/>
          </p:nvSpPr>
          <p:spPr>
            <a:xfrm>
              <a:off x="65119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6" name="Shape 3496"/>
            <p:cNvSpPr/>
            <p:nvPr/>
          </p:nvSpPr>
          <p:spPr>
            <a:xfrm>
              <a:off x="65119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7" name="Shape 3497"/>
            <p:cNvSpPr/>
            <p:nvPr/>
          </p:nvSpPr>
          <p:spPr>
            <a:xfrm>
              <a:off x="65119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8" name="Shape 3498"/>
            <p:cNvSpPr/>
            <p:nvPr/>
          </p:nvSpPr>
          <p:spPr>
            <a:xfrm>
              <a:off x="65119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9" name="Shape 3499"/>
            <p:cNvSpPr/>
            <p:nvPr/>
          </p:nvSpPr>
          <p:spPr>
            <a:xfrm>
              <a:off x="65119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0" name="Shape 3500"/>
            <p:cNvSpPr/>
            <p:nvPr/>
          </p:nvSpPr>
          <p:spPr>
            <a:xfrm>
              <a:off x="66624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1" name="Shape 3501"/>
            <p:cNvSpPr/>
            <p:nvPr/>
          </p:nvSpPr>
          <p:spPr>
            <a:xfrm>
              <a:off x="666240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2" name="Shape 3502"/>
            <p:cNvSpPr/>
            <p:nvPr/>
          </p:nvSpPr>
          <p:spPr>
            <a:xfrm>
              <a:off x="66624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03" name="Shape 3503"/>
          <p:cNvGrpSpPr/>
          <p:nvPr/>
        </p:nvGrpSpPr>
        <p:grpSpPr>
          <a:xfrm rot="10800000">
            <a:off x="7682449" y="28707"/>
            <a:ext cx="1140783" cy="5086302"/>
            <a:chOff x="5608825" y="238125"/>
            <a:chExt cx="1174975" cy="5238750"/>
          </a:xfrm>
        </p:grpSpPr>
        <p:sp>
          <p:nvSpPr>
            <p:cNvPr id="3504" name="Shape 3504"/>
            <p:cNvSpPr/>
            <p:nvPr/>
          </p:nvSpPr>
          <p:spPr>
            <a:xfrm>
              <a:off x="56088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5" name="Shape 3505"/>
            <p:cNvSpPr/>
            <p:nvPr/>
          </p:nvSpPr>
          <p:spPr>
            <a:xfrm>
              <a:off x="5608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6" name="Shape 3506"/>
            <p:cNvSpPr/>
            <p:nvPr/>
          </p:nvSpPr>
          <p:spPr>
            <a:xfrm>
              <a:off x="5608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7" name="Shape 3507"/>
            <p:cNvSpPr/>
            <p:nvPr/>
          </p:nvSpPr>
          <p:spPr>
            <a:xfrm>
              <a:off x="5608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8" name="Shape 3508"/>
            <p:cNvSpPr/>
            <p:nvPr/>
          </p:nvSpPr>
          <p:spPr>
            <a:xfrm>
              <a:off x="57593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9" name="Shape 3509"/>
            <p:cNvSpPr/>
            <p:nvPr/>
          </p:nvSpPr>
          <p:spPr>
            <a:xfrm>
              <a:off x="57593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0" name="Shape 3510"/>
            <p:cNvSpPr/>
            <p:nvPr/>
          </p:nvSpPr>
          <p:spPr>
            <a:xfrm>
              <a:off x="57593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1" name="Shape 3511"/>
            <p:cNvSpPr/>
            <p:nvPr/>
          </p:nvSpPr>
          <p:spPr>
            <a:xfrm>
              <a:off x="57593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2" name="Shape 3512"/>
            <p:cNvSpPr/>
            <p:nvPr/>
          </p:nvSpPr>
          <p:spPr>
            <a:xfrm>
              <a:off x="57593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3" name="Shape 3513"/>
            <p:cNvSpPr/>
            <p:nvPr/>
          </p:nvSpPr>
          <p:spPr>
            <a:xfrm>
              <a:off x="57593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4" name="Shape 3514"/>
            <p:cNvSpPr/>
            <p:nvPr/>
          </p:nvSpPr>
          <p:spPr>
            <a:xfrm>
              <a:off x="57593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Shape 3515"/>
            <p:cNvSpPr/>
            <p:nvPr/>
          </p:nvSpPr>
          <p:spPr>
            <a:xfrm>
              <a:off x="57593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Shape 3516"/>
            <p:cNvSpPr/>
            <p:nvPr/>
          </p:nvSpPr>
          <p:spPr>
            <a:xfrm>
              <a:off x="57593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Shape 3517"/>
            <p:cNvSpPr/>
            <p:nvPr/>
          </p:nvSpPr>
          <p:spPr>
            <a:xfrm>
              <a:off x="57593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Shape 3518"/>
            <p:cNvSpPr/>
            <p:nvPr/>
          </p:nvSpPr>
          <p:spPr>
            <a:xfrm>
              <a:off x="57593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Shape 3519"/>
            <p:cNvSpPr/>
            <p:nvPr/>
          </p:nvSpPr>
          <p:spPr>
            <a:xfrm>
              <a:off x="57593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Shape 3520"/>
            <p:cNvSpPr/>
            <p:nvPr/>
          </p:nvSpPr>
          <p:spPr>
            <a:xfrm>
              <a:off x="57593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Shape 3521"/>
            <p:cNvSpPr/>
            <p:nvPr/>
          </p:nvSpPr>
          <p:spPr>
            <a:xfrm>
              <a:off x="57593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Shape 3522"/>
            <p:cNvSpPr/>
            <p:nvPr/>
          </p:nvSpPr>
          <p:spPr>
            <a:xfrm>
              <a:off x="57593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Shape 3523"/>
            <p:cNvSpPr/>
            <p:nvPr/>
          </p:nvSpPr>
          <p:spPr>
            <a:xfrm>
              <a:off x="57593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4" name="Shape 3524"/>
            <p:cNvSpPr/>
            <p:nvPr/>
          </p:nvSpPr>
          <p:spPr>
            <a:xfrm>
              <a:off x="57593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5" name="Shape 3525"/>
            <p:cNvSpPr/>
            <p:nvPr/>
          </p:nvSpPr>
          <p:spPr>
            <a:xfrm>
              <a:off x="59098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6" name="Shape 3526"/>
            <p:cNvSpPr/>
            <p:nvPr/>
          </p:nvSpPr>
          <p:spPr>
            <a:xfrm>
              <a:off x="59098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7" name="Shape 3527"/>
            <p:cNvSpPr/>
            <p:nvPr/>
          </p:nvSpPr>
          <p:spPr>
            <a:xfrm>
              <a:off x="59098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8" name="Shape 3528"/>
            <p:cNvSpPr/>
            <p:nvPr/>
          </p:nvSpPr>
          <p:spPr>
            <a:xfrm>
              <a:off x="59098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9" name="Shape 3529"/>
            <p:cNvSpPr/>
            <p:nvPr/>
          </p:nvSpPr>
          <p:spPr>
            <a:xfrm>
              <a:off x="59098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Shape 3530"/>
            <p:cNvSpPr/>
            <p:nvPr/>
          </p:nvSpPr>
          <p:spPr>
            <a:xfrm>
              <a:off x="59098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Shape 3531"/>
            <p:cNvSpPr/>
            <p:nvPr/>
          </p:nvSpPr>
          <p:spPr>
            <a:xfrm>
              <a:off x="59098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Shape 3532"/>
            <p:cNvSpPr/>
            <p:nvPr/>
          </p:nvSpPr>
          <p:spPr>
            <a:xfrm>
              <a:off x="59098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Shape 3533"/>
            <p:cNvSpPr/>
            <p:nvPr/>
          </p:nvSpPr>
          <p:spPr>
            <a:xfrm>
              <a:off x="59098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Shape 3534"/>
            <p:cNvSpPr/>
            <p:nvPr/>
          </p:nvSpPr>
          <p:spPr>
            <a:xfrm>
              <a:off x="59098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Shape 3535"/>
            <p:cNvSpPr/>
            <p:nvPr/>
          </p:nvSpPr>
          <p:spPr>
            <a:xfrm>
              <a:off x="59098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Shape 3536"/>
            <p:cNvSpPr/>
            <p:nvPr/>
          </p:nvSpPr>
          <p:spPr>
            <a:xfrm>
              <a:off x="59098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Shape 3537"/>
            <p:cNvSpPr/>
            <p:nvPr/>
          </p:nvSpPr>
          <p:spPr>
            <a:xfrm>
              <a:off x="59098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Shape 3538"/>
            <p:cNvSpPr/>
            <p:nvPr/>
          </p:nvSpPr>
          <p:spPr>
            <a:xfrm>
              <a:off x="60603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9" name="Shape 3539"/>
            <p:cNvSpPr/>
            <p:nvPr/>
          </p:nvSpPr>
          <p:spPr>
            <a:xfrm>
              <a:off x="60603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0" name="Shape 3540"/>
            <p:cNvSpPr/>
            <p:nvPr/>
          </p:nvSpPr>
          <p:spPr>
            <a:xfrm>
              <a:off x="60603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1" name="Shape 3541"/>
            <p:cNvSpPr/>
            <p:nvPr/>
          </p:nvSpPr>
          <p:spPr>
            <a:xfrm>
              <a:off x="60603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2" name="Shape 3542"/>
            <p:cNvSpPr/>
            <p:nvPr/>
          </p:nvSpPr>
          <p:spPr>
            <a:xfrm>
              <a:off x="60603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3" name="Shape 3543"/>
            <p:cNvSpPr/>
            <p:nvPr/>
          </p:nvSpPr>
          <p:spPr>
            <a:xfrm>
              <a:off x="60603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4" name="Shape 3544"/>
            <p:cNvSpPr/>
            <p:nvPr/>
          </p:nvSpPr>
          <p:spPr>
            <a:xfrm>
              <a:off x="60603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5" name="Shape 3545"/>
            <p:cNvSpPr/>
            <p:nvPr/>
          </p:nvSpPr>
          <p:spPr>
            <a:xfrm>
              <a:off x="60603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6" name="Shape 3546"/>
            <p:cNvSpPr/>
            <p:nvPr/>
          </p:nvSpPr>
          <p:spPr>
            <a:xfrm>
              <a:off x="621087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7" name="Shape 3547"/>
            <p:cNvSpPr/>
            <p:nvPr/>
          </p:nvSpPr>
          <p:spPr>
            <a:xfrm>
              <a:off x="62108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8" name="Shape 3548"/>
            <p:cNvSpPr/>
            <p:nvPr/>
          </p:nvSpPr>
          <p:spPr>
            <a:xfrm>
              <a:off x="621087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9" name="Shape 3549"/>
            <p:cNvSpPr/>
            <p:nvPr/>
          </p:nvSpPr>
          <p:spPr>
            <a:xfrm>
              <a:off x="621087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0" name="Shape 3550"/>
            <p:cNvSpPr/>
            <p:nvPr/>
          </p:nvSpPr>
          <p:spPr>
            <a:xfrm>
              <a:off x="621087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1" name="Shape 3551"/>
            <p:cNvSpPr/>
            <p:nvPr/>
          </p:nvSpPr>
          <p:spPr>
            <a:xfrm>
              <a:off x="63613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2" name="Shape 3552"/>
            <p:cNvSpPr/>
            <p:nvPr/>
          </p:nvSpPr>
          <p:spPr>
            <a:xfrm>
              <a:off x="63613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3" name="Shape 3553"/>
            <p:cNvSpPr/>
            <p:nvPr/>
          </p:nvSpPr>
          <p:spPr>
            <a:xfrm>
              <a:off x="66624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54" name="Shape 355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3555" name="Shape 3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6" name="Shape 3556"/>
          <p:cNvSpPr txBox="1"/>
          <p:nvPr>
            <p:ph idx="1" type="body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None/>
              <a:defRPr b="0" i="0" sz="18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grpSp>
        <p:nvGrpSpPr>
          <p:cNvPr id="3557" name="Shape 3557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558" name="Shape 3558"/>
            <p:cNvSpPr/>
            <p:nvPr/>
          </p:nvSpPr>
          <p:spPr>
            <a:xfrm>
              <a:off x="53078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9" name="Shape 3559"/>
            <p:cNvSpPr/>
            <p:nvPr/>
          </p:nvSpPr>
          <p:spPr>
            <a:xfrm>
              <a:off x="53078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0" name="Shape 3560"/>
            <p:cNvSpPr/>
            <p:nvPr/>
          </p:nvSpPr>
          <p:spPr>
            <a:xfrm>
              <a:off x="53078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1" name="Shape 3561"/>
            <p:cNvSpPr/>
            <p:nvPr/>
          </p:nvSpPr>
          <p:spPr>
            <a:xfrm>
              <a:off x="53078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2" name="Shape 3562"/>
            <p:cNvSpPr/>
            <p:nvPr/>
          </p:nvSpPr>
          <p:spPr>
            <a:xfrm>
              <a:off x="53078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3" name="Shape 3563"/>
            <p:cNvSpPr/>
            <p:nvPr/>
          </p:nvSpPr>
          <p:spPr>
            <a:xfrm>
              <a:off x="53078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4" name="Shape 3564"/>
            <p:cNvSpPr/>
            <p:nvPr/>
          </p:nvSpPr>
          <p:spPr>
            <a:xfrm>
              <a:off x="53078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5" name="Shape 3565"/>
            <p:cNvSpPr/>
            <p:nvPr/>
          </p:nvSpPr>
          <p:spPr>
            <a:xfrm>
              <a:off x="53078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6" name="Shape 3566"/>
            <p:cNvSpPr/>
            <p:nvPr/>
          </p:nvSpPr>
          <p:spPr>
            <a:xfrm>
              <a:off x="53078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7" name="Shape 3567"/>
            <p:cNvSpPr/>
            <p:nvPr/>
          </p:nvSpPr>
          <p:spPr>
            <a:xfrm>
              <a:off x="53078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8" name="Shape 3568"/>
            <p:cNvSpPr/>
            <p:nvPr/>
          </p:nvSpPr>
          <p:spPr>
            <a:xfrm>
              <a:off x="53078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9" name="Shape 3569"/>
            <p:cNvSpPr/>
            <p:nvPr/>
          </p:nvSpPr>
          <p:spPr>
            <a:xfrm>
              <a:off x="53078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0" name="Shape 3570"/>
            <p:cNvSpPr/>
            <p:nvPr/>
          </p:nvSpPr>
          <p:spPr>
            <a:xfrm>
              <a:off x="53078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1" name="Shape 3571"/>
            <p:cNvSpPr/>
            <p:nvPr/>
          </p:nvSpPr>
          <p:spPr>
            <a:xfrm>
              <a:off x="53078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2" name="Shape 3572"/>
            <p:cNvSpPr/>
            <p:nvPr/>
          </p:nvSpPr>
          <p:spPr>
            <a:xfrm>
              <a:off x="53078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3" name="Shape 3573"/>
            <p:cNvSpPr/>
            <p:nvPr/>
          </p:nvSpPr>
          <p:spPr>
            <a:xfrm>
              <a:off x="53078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4" name="Shape 3574"/>
            <p:cNvSpPr/>
            <p:nvPr/>
          </p:nvSpPr>
          <p:spPr>
            <a:xfrm>
              <a:off x="53078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5" name="Shape 3575"/>
            <p:cNvSpPr/>
            <p:nvPr/>
          </p:nvSpPr>
          <p:spPr>
            <a:xfrm>
              <a:off x="53078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6" name="Shape 3576"/>
            <p:cNvSpPr/>
            <p:nvPr/>
          </p:nvSpPr>
          <p:spPr>
            <a:xfrm>
              <a:off x="53078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7" name="Shape 3577"/>
            <p:cNvSpPr/>
            <p:nvPr/>
          </p:nvSpPr>
          <p:spPr>
            <a:xfrm>
              <a:off x="53078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8" name="Shape 3578"/>
            <p:cNvSpPr/>
            <p:nvPr/>
          </p:nvSpPr>
          <p:spPr>
            <a:xfrm>
              <a:off x="53078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9" name="Shape 3579"/>
            <p:cNvSpPr/>
            <p:nvPr/>
          </p:nvSpPr>
          <p:spPr>
            <a:xfrm>
              <a:off x="53078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0" name="Shape 3580"/>
            <p:cNvSpPr/>
            <p:nvPr/>
          </p:nvSpPr>
          <p:spPr>
            <a:xfrm>
              <a:off x="53078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1" name="Shape 3581"/>
            <p:cNvSpPr/>
            <p:nvPr/>
          </p:nvSpPr>
          <p:spPr>
            <a:xfrm>
              <a:off x="53078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2" name="Shape 3582"/>
            <p:cNvSpPr/>
            <p:nvPr/>
          </p:nvSpPr>
          <p:spPr>
            <a:xfrm>
              <a:off x="53078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3" name="Shape 3583"/>
            <p:cNvSpPr/>
            <p:nvPr/>
          </p:nvSpPr>
          <p:spPr>
            <a:xfrm>
              <a:off x="53078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4" name="Shape 3584"/>
            <p:cNvSpPr/>
            <p:nvPr/>
          </p:nvSpPr>
          <p:spPr>
            <a:xfrm>
              <a:off x="53078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5" name="Shape 3585"/>
            <p:cNvSpPr/>
            <p:nvPr/>
          </p:nvSpPr>
          <p:spPr>
            <a:xfrm>
              <a:off x="53078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6" name="Shape 3586"/>
            <p:cNvSpPr/>
            <p:nvPr/>
          </p:nvSpPr>
          <p:spPr>
            <a:xfrm>
              <a:off x="53078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7" name="Shape 3587"/>
            <p:cNvSpPr/>
            <p:nvPr/>
          </p:nvSpPr>
          <p:spPr>
            <a:xfrm>
              <a:off x="53078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8" name="Shape 3588"/>
            <p:cNvSpPr/>
            <p:nvPr/>
          </p:nvSpPr>
          <p:spPr>
            <a:xfrm>
              <a:off x="53078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9" name="Shape 3589"/>
            <p:cNvSpPr/>
            <p:nvPr/>
          </p:nvSpPr>
          <p:spPr>
            <a:xfrm>
              <a:off x="53078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0" name="Shape 3590"/>
            <p:cNvSpPr/>
            <p:nvPr/>
          </p:nvSpPr>
          <p:spPr>
            <a:xfrm>
              <a:off x="53078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1" name="Shape 3591"/>
            <p:cNvSpPr/>
            <p:nvPr/>
          </p:nvSpPr>
          <p:spPr>
            <a:xfrm>
              <a:off x="53078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2" name="Shape 3592"/>
            <p:cNvSpPr/>
            <p:nvPr/>
          </p:nvSpPr>
          <p:spPr>
            <a:xfrm>
              <a:off x="53078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3" name="Shape 3593"/>
            <p:cNvSpPr/>
            <p:nvPr/>
          </p:nvSpPr>
          <p:spPr>
            <a:xfrm>
              <a:off x="5458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4" name="Shape 3594"/>
            <p:cNvSpPr/>
            <p:nvPr/>
          </p:nvSpPr>
          <p:spPr>
            <a:xfrm>
              <a:off x="5458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5" name="Shape 3595"/>
            <p:cNvSpPr/>
            <p:nvPr/>
          </p:nvSpPr>
          <p:spPr>
            <a:xfrm>
              <a:off x="5458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6" name="Shape 3596"/>
            <p:cNvSpPr/>
            <p:nvPr/>
          </p:nvSpPr>
          <p:spPr>
            <a:xfrm>
              <a:off x="5458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7" name="Shape 3597"/>
            <p:cNvSpPr/>
            <p:nvPr/>
          </p:nvSpPr>
          <p:spPr>
            <a:xfrm>
              <a:off x="54583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8" name="Shape 3598"/>
            <p:cNvSpPr/>
            <p:nvPr/>
          </p:nvSpPr>
          <p:spPr>
            <a:xfrm>
              <a:off x="5458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9" name="Shape 3599"/>
            <p:cNvSpPr/>
            <p:nvPr/>
          </p:nvSpPr>
          <p:spPr>
            <a:xfrm>
              <a:off x="5458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0" name="Shape 3600"/>
            <p:cNvSpPr/>
            <p:nvPr/>
          </p:nvSpPr>
          <p:spPr>
            <a:xfrm>
              <a:off x="5458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1" name="Shape 3601"/>
            <p:cNvSpPr/>
            <p:nvPr/>
          </p:nvSpPr>
          <p:spPr>
            <a:xfrm>
              <a:off x="5458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2" name="Shape 3602"/>
            <p:cNvSpPr/>
            <p:nvPr/>
          </p:nvSpPr>
          <p:spPr>
            <a:xfrm>
              <a:off x="5458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3" name="Shape 3603"/>
            <p:cNvSpPr/>
            <p:nvPr/>
          </p:nvSpPr>
          <p:spPr>
            <a:xfrm>
              <a:off x="54583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4" name="Shape 3604"/>
            <p:cNvSpPr/>
            <p:nvPr/>
          </p:nvSpPr>
          <p:spPr>
            <a:xfrm>
              <a:off x="5458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5" name="Shape 3605"/>
            <p:cNvSpPr/>
            <p:nvPr/>
          </p:nvSpPr>
          <p:spPr>
            <a:xfrm>
              <a:off x="5458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6" name="Shape 3606"/>
            <p:cNvSpPr/>
            <p:nvPr/>
          </p:nvSpPr>
          <p:spPr>
            <a:xfrm>
              <a:off x="5458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7" name="Shape 3607"/>
            <p:cNvSpPr/>
            <p:nvPr/>
          </p:nvSpPr>
          <p:spPr>
            <a:xfrm>
              <a:off x="54583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8" name="Shape 3608"/>
            <p:cNvSpPr/>
            <p:nvPr/>
          </p:nvSpPr>
          <p:spPr>
            <a:xfrm>
              <a:off x="5458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9" name="Shape 3609"/>
            <p:cNvSpPr/>
            <p:nvPr/>
          </p:nvSpPr>
          <p:spPr>
            <a:xfrm>
              <a:off x="5458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0" name="Shape 3610"/>
            <p:cNvSpPr/>
            <p:nvPr/>
          </p:nvSpPr>
          <p:spPr>
            <a:xfrm>
              <a:off x="5458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1" name="Shape 3611"/>
            <p:cNvSpPr/>
            <p:nvPr/>
          </p:nvSpPr>
          <p:spPr>
            <a:xfrm>
              <a:off x="54583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2" name="Shape 3612"/>
            <p:cNvSpPr/>
            <p:nvPr/>
          </p:nvSpPr>
          <p:spPr>
            <a:xfrm>
              <a:off x="5458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3" name="Shape 3613"/>
            <p:cNvSpPr/>
            <p:nvPr/>
          </p:nvSpPr>
          <p:spPr>
            <a:xfrm>
              <a:off x="5458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4" name="Shape 3614"/>
            <p:cNvSpPr/>
            <p:nvPr/>
          </p:nvSpPr>
          <p:spPr>
            <a:xfrm>
              <a:off x="54583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15" name="Shape 3615"/>
          <p:cNvGrpSpPr/>
          <p:nvPr/>
        </p:nvGrpSpPr>
        <p:grpSpPr>
          <a:xfrm rot="10800000">
            <a:off x="7828570" y="28707"/>
            <a:ext cx="1140783" cy="5086302"/>
            <a:chOff x="5458325" y="238125"/>
            <a:chExt cx="1174975" cy="5238750"/>
          </a:xfrm>
        </p:grpSpPr>
        <p:sp>
          <p:nvSpPr>
            <p:cNvPr id="3616" name="Shape 3616"/>
            <p:cNvSpPr/>
            <p:nvPr/>
          </p:nvSpPr>
          <p:spPr>
            <a:xfrm>
              <a:off x="54583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7" name="Shape 3617"/>
            <p:cNvSpPr/>
            <p:nvPr/>
          </p:nvSpPr>
          <p:spPr>
            <a:xfrm>
              <a:off x="5458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8" name="Shape 3618"/>
            <p:cNvSpPr/>
            <p:nvPr/>
          </p:nvSpPr>
          <p:spPr>
            <a:xfrm>
              <a:off x="54583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9" name="Shape 3619"/>
            <p:cNvSpPr/>
            <p:nvPr/>
          </p:nvSpPr>
          <p:spPr>
            <a:xfrm>
              <a:off x="5458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0" name="Shape 3620"/>
            <p:cNvSpPr/>
            <p:nvPr/>
          </p:nvSpPr>
          <p:spPr>
            <a:xfrm>
              <a:off x="54583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1" name="Shape 3621"/>
            <p:cNvSpPr/>
            <p:nvPr/>
          </p:nvSpPr>
          <p:spPr>
            <a:xfrm>
              <a:off x="5458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2" name="Shape 3622"/>
            <p:cNvSpPr/>
            <p:nvPr/>
          </p:nvSpPr>
          <p:spPr>
            <a:xfrm>
              <a:off x="5458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3" name="Shape 3623"/>
            <p:cNvSpPr/>
            <p:nvPr/>
          </p:nvSpPr>
          <p:spPr>
            <a:xfrm>
              <a:off x="5458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4" name="Shape 3624"/>
            <p:cNvSpPr/>
            <p:nvPr/>
          </p:nvSpPr>
          <p:spPr>
            <a:xfrm>
              <a:off x="5458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5" name="Shape 3625"/>
            <p:cNvSpPr/>
            <p:nvPr/>
          </p:nvSpPr>
          <p:spPr>
            <a:xfrm>
              <a:off x="5458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6" name="Shape 3626"/>
            <p:cNvSpPr/>
            <p:nvPr/>
          </p:nvSpPr>
          <p:spPr>
            <a:xfrm>
              <a:off x="5458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7" name="Shape 3627"/>
            <p:cNvSpPr/>
            <p:nvPr/>
          </p:nvSpPr>
          <p:spPr>
            <a:xfrm>
              <a:off x="5458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8" name="Shape 3628"/>
            <p:cNvSpPr/>
            <p:nvPr/>
          </p:nvSpPr>
          <p:spPr>
            <a:xfrm>
              <a:off x="5458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9" name="Shape 3629"/>
            <p:cNvSpPr/>
            <p:nvPr/>
          </p:nvSpPr>
          <p:spPr>
            <a:xfrm>
              <a:off x="5608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0" name="Shape 3630"/>
            <p:cNvSpPr/>
            <p:nvPr/>
          </p:nvSpPr>
          <p:spPr>
            <a:xfrm>
              <a:off x="56088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1" name="Shape 3631"/>
            <p:cNvSpPr/>
            <p:nvPr/>
          </p:nvSpPr>
          <p:spPr>
            <a:xfrm>
              <a:off x="5608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2" name="Shape 3632"/>
            <p:cNvSpPr/>
            <p:nvPr/>
          </p:nvSpPr>
          <p:spPr>
            <a:xfrm>
              <a:off x="56088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3" name="Shape 3633"/>
            <p:cNvSpPr/>
            <p:nvPr/>
          </p:nvSpPr>
          <p:spPr>
            <a:xfrm>
              <a:off x="5608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4" name="Shape 3634"/>
            <p:cNvSpPr/>
            <p:nvPr/>
          </p:nvSpPr>
          <p:spPr>
            <a:xfrm>
              <a:off x="56088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5" name="Shape 3635"/>
            <p:cNvSpPr/>
            <p:nvPr/>
          </p:nvSpPr>
          <p:spPr>
            <a:xfrm>
              <a:off x="56088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6" name="Shape 3636"/>
            <p:cNvSpPr/>
            <p:nvPr/>
          </p:nvSpPr>
          <p:spPr>
            <a:xfrm>
              <a:off x="5608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7" name="Shape 3637"/>
            <p:cNvSpPr/>
            <p:nvPr/>
          </p:nvSpPr>
          <p:spPr>
            <a:xfrm>
              <a:off x="5608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8" name="Shape 3638"/>
            <p:cNvSpPr/>
            <p:nvPr/>
          </p:nvSpPr>
          <p:spPr>
            <a:xfrm>
              <a:off x="56088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9" name="Shape 3639"/>
            <p:cNvSpPr/>
            <p:nvPr/>
          </p:nvSpPr>
          <p:spPr>
            <a:xfrm>
              <a:off x="56088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0" name="Shape 3640"/>
            <p:cNvSpPr/>
            <p:nvPr/>
          </p:nvSpPr>
          <p:spPr>
            <a:xfrm>
              <a:off x="56088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1" name="Shape 3641"/>
            <p:cNvSpPr/>
            <p:nvPr/>
          </p:nvSpPr>
          <p:spPr>
            <a:xfrm>
              <a:off x="5608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2" name="Shape 3642"/>
            <p:cNvSpPr/>
            <p:nvPr/>
          </p:nvSpPr>
          <p:spPr>
            <a:xfrm>
              <a:off x="56088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3" name="Shape 3643"/>
            <p:cNvSpPr/>
            <p:nvPr/>
          </p:nvSpPr>
          <p:spPr>
            <a:xfrm>
              <a:off x="5608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4" name="Shape 3644"/>
            <p:cNvSpPr/>
            <p:nvPr/>
          </p:nvSpPr>
          <p:spPr>
            <a:xfrm>
              <a:off x="5608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5" name="Shape 3645"/>
            <p:cNvSpPr/>
            <p:nvPr/>
          </p:nvSpPr>
          <p:spPr>
            <a:xfrm>
              <a:off x="5608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6" name="Shape 3646"/>
            <p:cNvSpPr/>
            <p:nvPr/>
          </p:nvSpPr>
          <p:spPr>
            <a:xfrm>
              <a:off x="56088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7" name="Shape 3647"/>
            <p:cNvSpPr/>
            <p:nvPr/>
          </p:nvSpPr>
          <p:spPr>
            <a:xfrm>
              <a:off x="56088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8" name="Shape 3648"/>
            <p:cNvSpPr/>
            <p:nvPr/>
          </p:nvSpPr>
          <p:spPr>
            <a:xfrm>
              <a:off x="5608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9" name="Shape 3649"/>
            <p:cNvSpPr/>
            <p:nvPr/>
          </p:nvSpPr>
          <p:spPr>
            <a:xfrm>
              <a:off x="5608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0" name="Shape 3650"/>
            <p:cNvSpPr/>
            <p:nvPr/>
          </p:nvSpPr>
          <p:spPr>
            <a:xfrm>
              <a:off x="5608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1" name="Shape 3651"/>
            <p:cNvSpPr/>
            <p:nvPr/>
          </p:nvSpPr>
          <p:spPr>
            <a:xfrm>
              <a:off x="56088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2" name="Shape 3652"/>
            <p:cNvSpPr/>
            <p:nvPr/>
          </p:nvSpPr>
          <p:spPr>
            <a:xfrm>
              <a:off x="5608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3" name="Shape 3653"/>
            <p:cNvSpPr/>
            <p:nvPr/>
          </p:nvSpPr>
          <p:spPr>
            <a:xfrm>
              <a:off x="56088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4" name="Shape 3654"/>
            <p:cNvSpPr/>
            <p:nvPr/>
          </p:nvSpPr>
          <p:spPr>
            <a:xfrm>
              <a:off x="56088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5" name="Shape 3655"/>
            <p:cNvSpPr/>
            <p:nvPr/>
          </p:nvSpPr>
          <p:spPr>
            <a:xfrm>
              <a:off x="56088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6" name="Shape 3656"/>
            <p:cNvSpPr/>
            <p:nvPr/>
          </p:nvSpPr>
          <p:spPr>
            <a:xfrm>
              <a:off x="5608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7" name="Shape 3657"/>
            <p:cNvSpPr/>
            <p:nvPr/>
          </p:nvSpPr>
          <p:spPr>
            <a:xfrm>
              <a:off x="56088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8" name="Shape 3658"/>
            <p:cNvSpPr/>
            <p:nvPr/>
          </p:nvSpPr>
          <p:spPr>
            <a:xfrm>
              <a:off x="5608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9" name="Shape 3659"/>
            <p:cNvSpPr/>
            <p:nvPr/>
          </p:nvSpPr>
          <p:spPr>
            <a:xfrm>
              <a:off x="5608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0" name="Shape 3660"/>
            <p:cNvSpPr/>
            <p:nvPr/>
          </p:nvSpPr>
          <p:spPr>
            <a:xfrm>
              <a:off x="57593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1" name="Shape 3661"/>
            <p:cNvSpPr/>
            <p:nvPr/>
          </p:nvSpPr>
          <p:spPr>
            <a:xfrm>
              <a:off x="57593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2" name="Shape 3662"/>
            <p:cNvSpPr/>
            <p:nvPr/>
          </p:nvSpPr>
          <p:spPr>
            <a:xfrm>
              <a:off x="57593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3" name="Shape 3663"/>
            <p:cNvSpPr/>
            <p:nvPr/>
          </p:nvSpPr>
          <p:spPr>
            <a:xfrm>
              <a:off x="57593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4" name="Shape 3664"/>
            <p:cNvSpPr/>
            <p:nvPr/>
          </p:nvSpPr>
          <p:spPr>
            <a:xfrm>
              <a:off x="57593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5" name="Shape 3665"/>
            <p:cNvSpPr/>
            <p:nvPr/>
          </p:nvSpPr>
          <p:spPr>
            <a:xfrm>
              <a:off x="57593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6" name="Shape 3666"/>
            <p:cNvSpPr/>
            <p:nvPr/>
          </p:nvSpPr>
          <p:spPr>
            <a:xfrm>
              <a:off x="57593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7" name="Shape 3667"/>
            <p:cNvSpPr/>
            <p:nvPr/>
          </p:nvSpPr>
          <p:spPr>
            <a:xfrm>
              <a:off x="57593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8" name="Shape 3668"/>
            <p:cNvSpPr/>
            <p:nvPr/>
          </p:nvSpPr>
          <p:spPr>
            <a:xfrm>
              <a:off x="57593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9" name="Shape 3669"/>
            <p:cNvSpPr/>
            <p:nvPr/>
          </p:nvSpPr>
          <p:spPr>
            <a:xfrm>
              <a:off x="57593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0" name="Shape 3670"/>
            <p:cNvSpPr/>
            <p:nvPr/>
          </p:nvSpPr>
          <p:spPr>
            <a:xfrm>
              <a:off x="57593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1" name="Shape 3671"/>
            <p:cNvSpPr/>
            <p:nvPr/>
          </p:nvSpPr>
          <p:spPr>
            <a:xfrm>
              <a:off x="59098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2" name="Shape 3672"/>
            <p:cNvSpPr/>
            <p:nvPr/>
          </p:nvSpPr>
          <p:spPr>
            <a:xfrm>
              <a:off x="59098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3" name="Shape 3673"/>
            <p:cNvSpPr/>
            <p:nvPr/>
          </p:nvSpPr>
          <p:spPr>
            <a:xfrm>
              <a:off x="59098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4" name="Shape 3674"/>
            <p:cNvSpPr/>
            <p:nvPr/>
          </p:nvSpPr>
          <p:spPr>
            <a:xfrm>
              <a:off x="60603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5" name="Shape 3675"/>
            <p:cNvSpPr/>
            <p:nvPr/>
          </p:nvSpPr>
          <p:spPr>
            <a:xfrm>
              <a:off x="62108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6" name="Shape 3676"/>
            <p:cNvSpPr/>
            <p:nvPr/>
          </p:nvSpPr>
          <p:spPr>
            <a:xfrm>
              <a:off x="621087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7" name="Shape 3677"/>
            <p:cNvSpPr/>
            <p:nvPr/>
          </p:nvSpPr>
          <p:spPr>
            <a:xfrm>
              <a:off x="65119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78" name="Shape 3678"/>
          <p:cNvGrpSpPr/>
          <p:nvPr/>
        </p:nvGrpSpPr>
        <p:grpSpPr>
          <a:xfrm rot="10800000">
            <a:off x="7682454" y="28707"/>
            <a:ext cx="994639" cy="4940182"/>
            <a:chOff x="5759350" y="388625"/>
            <a:chExt cx="1024450" cy="5088250"/>
          </a:xfrm>
        </p:grpSpPr>
        <p:sp>
          <p:nvSpPr>
            <p:cNvPr id="3679" name="Shape 3679"/>
            <p:cNvSpPr/>
            <p:nvPr/>
          </p:nvSpPr>
          <p:spPr>
            <a:xfrm>
              <a:off x="57593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0" name="Shape 3680"/>
            <p:cNvSpPr/>
            <p:nvPr/>
          </p:nvSpPr>
          <p:spPr>
            <a:xfrm>
              <a:off x="57593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1" name="Shape 3681"/>
            <p:cNvSpPr/>
            <p:nvPr/>
          </p:nvSpPr>
          <p:spPr>
            <a:xfrm>
              <a:off x="57593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2" name="Shape 3682"/>
            <p:cNvSpPr/>
            <p:nvPr/>
          </p:nvSpPr>
          <p:spPr>
            <a:xfrm>
              <a:off x="57593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3" name="Shape 3683"/>
            <p:cNvSpPr/>
            <p:nvPr/>
          </p:nvSpPr>
          <p:spPr>
            <a:xfrm>
              <a:off x="57593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4" name="Shape 3684"/>
            <p:cNvSpPr/>
            <p:nvPr/>
          </p:nvSpPr>
          <p:spPr>
            <a:xfrm>
              <a:off x="57593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5" name="Shape 3685"/>
            <p:cNvSpPr/>
            <p:nvPr/>
          </p:nvSpPr>
          <p:spPr>
            <a:xfrm>
              <a:off x="57593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6" name="Shape 3686"/>
            <p:cNvSpPr/>
            <p:nvPr/>
          </p:nvSpPr>
          <p:spPr>
            <a:xfrm>
              <a:off x="59098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7" name="Shape 3687"/>
            <p:cNvSpPr/>
            <p:nvPr/>
          </p:nvSpPr>
          <p:spPr>
            <a:xfrm>
              <a:off x="59098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8" name="Shape 3688"/>
            <p:cNvSpPr/>
            <p:nvPr/>
          </p:nvSpPr>
          <p:spPr>
            <a:xfrm>
              <a:off x="59098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9" name="Shape 3689"/>
            <p:cNvSpPr/>
            <p:nvPr/>
          </p:nvSpPr>
          <p:spPr>
            <a:xfrm>
              <a:off x="59098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0" name="Shape 3690"/>
            <p:cNvSpPr/>
            <p:nvPr/>
          </p:nvSpPr>
          <p:spPr>
            <a:xfrm>
              <a:off x="59098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1" name="Shape 3691"/>
            <p:cNvSpPr/>
            <p:nvPr/>
          </p:nvSpPr>
          <p:spPr>
            <a:xfrm>
              <a:off x="59098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2" name="Shape 3692"/>
            <p:cNvSpPr/>
            <p:nvPr/>
          </p:nvSpPr>
          <p:spPr>
            <a:xfrm>
              <a:off x="59098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3" name="Shape 3693"/>
            <p:cNvSpPr/>
            <p:nvPr/>
          </p:nvSpPr>
          <p:spPr>
            <a:xfrm>
              <a:off x="59098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4" name="Shape 3694"/>
            <p:cNvSpPr/>
            <p:nvPr/>
          </p:nvSpPr>
          <p:spPr>
            <a:xfrm>
              <a:off x="59098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5" name="Shape 3695"/>
            <p:cNvSpPr/>
            <p:nvPr/>
          </p:nvSpPr>
          <p:spPr>
            <a:xfrm>
              <a:off x="59098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6" name="Shape 3696"/>
            <p:cNvSpPr/>
            <p:nvPr/>
          </p:nvSpPr>
          <p:spPr>
            <a:xfrm>
              <a:off x="59098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7" name="Shape 3697"/>
            <p:cNvSpPr/>
            <p:nvPr/>
          </p:nvSpPr>
          <p:spPr>
            <a:xfrm>
              <a:off x="59098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8" name="Shape 3698"/>
            <p:cNvSpPr/>
            <p:nvPr/>
          </p:nvSpPr>
          <p:spPr>
            <a:xfrm>
              <a:off x="59098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9" name="Shape 3699"/>
            <p:cNvSpPr/>
            <p:nvPr/>
          </p:nvSpPr>
          <p:spPr>
            <a:xfrm>
              <a:off x="59098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0" name="Shape 3700"/>
            <p:cNvSpPr/>
            <p:nvPr/>
          </p:nvSpPr>
          <p:spPr>
            <a:xfrm>
              <a:off x="59098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1" name="Shape 3701"/>
            <p:cNvSpPr/>
            <p:nvPr/>
          </p:nvSpPr>
          <p:spPr>
            <a:xfrm>
              <a:off x="59098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2" name="Shape 3702"/>
            <p:cNvSpPr/>
            <p:nvPr/>
          </p:nvSpPr>
          <p:spPr>
            <a:xfrm>
              <a:off x="59098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3" name="Shape 3703"/>
            <p:cNvSpPr/>
            <p:nvPr/>
          </p:nvSpPr>
          <p:spPr>
            <a:xfrm>
              <a:off x="59098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4" name="Shape 3704"/>
            <p:cNvSpPr/>
            <p:nvPr/>
          </p:nvSpPr>
          <p:spPr>
            <a:xfrm>
              <a:off x="59098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5" name="Shape 3705"/>
            <p:cNvSpPr/>
            <p:nvPr/>
          </p:nvSpPr>
          <p:spPr>
            <a:xfrm>
              <a:off x="60603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6" name="Shape 3706"/>
            <p:cNvSpPr/>
            <p:nvPr/>
          </p:nvSpPr>
          <p:spPr>
            <a:xfrm>
              <a:off x="60603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7" name="Shape 3707"/>
            <p:cNvSpPr/>
            <p:nvPr/>
          </p:nvSpPr>
          <p:spPr>
            <a:xfrm>
              <a:off x="60603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8" name="Shape 3708"/>
            <p:cNvSpPr/>
            <p:nvPr/>
          </p:nvSpPr>
          <p:spPr>
            <a:xfrm>
              <a:off x="60603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9" name="Shape 3709"/>
            <p:cNvSpPr/>
            <p:nvPr/>
          </p:nvSpPr>
          <p:spPr>
            <a:xfrm>
              <a:off x="60603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0" name="Shape 3710"/>
            <p:cNvSpPr/>
            <p:nvPr/>
          </p:nvSpPr>
          <p:spPr>
            <a:xfrm>
              <a:off x="60603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1" name="Shape 3711"/>
            <p:cNvSpPr/>
            <p:nvPr/>
          </p:nvSpPr>
          <p:spPr>
            <a:xfrm>
              <a:off x="60603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2" name="Shape 3712"/>
            <p:cNvSpPr/>
            <p:nvPr/>
          </p:nvSpPr>
          <p:spPr>
            <a:xfrm>
              <a:off x="60603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3" name="Shape 3713"/>
            <p:cNvSpPr/>
            <p:nvPr/>
          </p:nvSpPr>
          <p:spPr>
            <a:xfrm>
              <a:off x="60603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4" name="Shape 3714"/>
            <p:cNvSpPr/>
            <p:nvPr/>
          </p:nvSpPr>
          <p:spPr>
            <a:xfrm>
              <a:off x="60603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5" name="Shape 3715"/>
            <p:cNvSpPr/>
            <p:nvPr/>
          </p:nvSpPr>
          <p:spPr>
            <a:xfrm>
              <a:off x="60603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6" name="Shape 3716"/>
            <p:cNvSpPr/>
            <p:nvPr/>
          </p:nvSpPr>
          <p:spPr>
            <a:xfrm>
              <a:off x="60603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7" name="Shape 3717"/>
            <p:cNvSpPr/>
            <p:nvPr/>
          </p:nvSpPr>
          <p:spPr>
            <a:xfrm>
              <a:off x="60603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8" name="Shape 3718"/>
            <p:cNvSpPr/>
            <p:nvPr/>
          </p:nvSpPr>
          <p:spPr>
            <a:xfrm>
              <a:off x="60603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9" name="Shape 3719"/>
            <p:cNvSpPr/>
            <p:nvPr/>
          </p:nvSpPr>
          <p:spPr>
            <a:xfrm>
              <a:off x="60603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0" name="Shape 3720"/>
            <p:cNvSpPr/>
            <p:nvPr/>
          </p:nvSpPr>
          <p:spPr>
            <a:xfrm>
              <a:off x="60603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1" name="Shape 3721"/>
            <p:cNvSpPr/>
            <p:nvPr/>
          </p:nvSpPr>
          <p:spPr>
            <a:xfrm>
              <a:off x="60603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2" name="Shape 3722"/>
            <p:cNvSpPr/>
            <p:nvPr/>
          </p:nvSpPr>
          <p:spPr>
            <a:xfrm>
              <a:off x="60603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3" name="Shape 3723"/>
            <p:cNvSpPr/>
            <p:nvPr/>
          </p:nvSpPr>
          <p:spPr>
            <a:xfrm>
              <a:off x="60603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4" name="Shape 3724"/>
            <p:cNvSpPr/>
            <p:nvPr/>
          </p:nvSpPr>
          <p:spPr>
            <a:xfrm>
              <a:off x="60603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5" name="Shape 3725"/>
            <p:cNvSpPr/>
            <p:nvPr/>
          </p:nvSpPr>
          <p:spPr>
            <a:xfrm>
              <a:off x="60603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6" name="Shape 3726"/>
            <p:cNvSpPr/>
            <p:nvPr/>
          </p:nvSpPr>
          <p:spPr>
            <a:xfrm>
              <a:off x="60603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7" name="Shape 3727"/>
            <p:cNvSpPr/>
            <p:nvPr/>
          </p:nvSpPr>
          <p:spPr>
            <a:xfrm>
              <a:off x="60603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8" name="Shape 3728"/>
            <p:cNvSpPr/>
            <p:nvPr/>
          </p:nvSpPr>
          <p:spPr>
            <a:xfrm>
              <a:off x="60603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9" name="Shape 3729"/>
            <p:cNvSpPr/>
            <p:nvPr/>
          </p:nvSpPr>
          <p:spPr>
            <a:xfrm>
              <a:off x="60603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0" name="Shape 3730"/>
            <p:cNvSpPr/>
            <p:nvPr/>
          </p:nvSpPr>
          <p:spPr>
            <a:xfrm>
              <a:off x="60603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1" name="Shape 3731"/>
            <p:cNvSpPr/>
            <p:nvPr/>
          </p:nvSpPr>
          <p:spPr>
            <a:xfrm>
              <a:off x="621087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2" name="Shape 3732"/>
            <p:cNvSpPr/>
            <p:nvPr/>
          </p:nvSpPr>
          <p:spPr>
            <a:xfrm>
              <a:off x="621087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3" name="Shape 3733"/>
            <p:cNvSpPr/>
            <p:nvPr/>
          </p:nvSpPr>
          <p:spPr>
            <a:xfrm>
              <a:off x="621087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4" name="Shape 3734"/>
            <p:cNvSpPr/>
            <p:nvPr/>
          </p:nvSpPr>
          <p:spPr>
            <a:xfrm>
              <a:off x="621087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5" name="Shape 3735"/>
            <p:cNvSpPr/>
            <p:nvPr/>
          </p:nvSpPr>
          <p:spPr>
            <a:xfrm>
              <a:off x="62108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6" name="Shape 3736"/>
            <p:cNvSpPr/>
            <p:nvPr/>
          </p:nvSpPr>
          <p:spPr>
            <a:xfrm>
              <a:off x="621087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7" name="Shape 3737"/>
            <p:cNvSpPr/>
            <p:nvPr/>
          </p:nvSpPr>
          <p:spPr>
            <a:xfrm>
              <a:off x="621087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8" name="Shape 3738"/>
            <p:cNvSpPr/>
            <p:nvPr/>
          </p:nvSpPr>
          <p:spPr>
            <a:xfrm>
              <a:off x="621087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9" name="Shape 3739"/>
            <p:cNvSpPr/>
            <p:nvPr/>
          </p:nvSpPr>
          <p:spPr>
            <a:xfrm>
              <a:off x="621087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0" name="Shape 3740"/>
            <p:cNvSpPr/>
            <p:nvPr/>
          </p:nvSpPr>
          <p:spPr>
            <a:xfrm>
              <a:off x="621087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1" name="Shape 3741"/>
            <p:cNvSpPr/>
            <p:nvPr/>
          </p:nvSpPr>
          <p:spPr>
            <a:xfrm>
              <a:off x="621087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2" name="Shape 3742"/>
            <p:cNvSpPr/>
            <p:nvPr/>
          </p:nvSpPr>
          <p:spPr>
            <a:xfrm>
              <a:off x="621087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3" name="Shape 3743"/>
            <p:cNvSpPr/>
            <p:nvPr/>
          </p:nvSpPr>
          <p:spPr>
            <a:xfrm>
              <a:off x="621087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4" name="Shape 3744"/>
            <p:cNvSpPr/>
            <p:nvPr/>
          </p:nvSpPr>
          <p:spPr>
            <a:xfrm>
              <a:off x="621087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5" name="Shape 3745"/>
            <p:cNvSpPr/>
            <p:nvPr/>
          </p:nvSpPr>
          <p:spPr>
            <a:xfrm>
              <a:off x="621087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6" name="Shape 3746"/>
            <p:cNvSpPr/>
            <p:nvPr/>
          </p:nvSpPr>
          <p:spPr>
            <a:xfrm>
              <a:off x="621087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7" name="Shape 3747"/>
            <p:cNvSpPr/>
            <p:nvPr/>
          </p:nvSpPr>
          <p:spPr>
            <a:xfrm>
              <a:off x="621087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8" name="Shape 3748"/>
            <p:cNvSpPr/>
            <p:nvPr/>
          </p:nvSpPr>
          <p:spPr>
            <a:xfrm>
              <a:off x="621087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9" name="Shape 3749"/>
            <p:cNvSpPr/>
            <p:nvPr/>
          </p:nvSpPr>
          <p:spPr>
            <a:xfrm>
              <a:off x="62108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0" name="Shape 3750"/>
            <p:cNvSpPr/>
            <p:nvPr/>
          </p:nvSpPr>
          <p:spPr>
            <a:xfrm>
              <a:off x="621087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1" name="Shape 3751"/>
            <p:cNvSpPr/>
            <p:nvPr/>
          </p:nvSpPr>
          <p:spPr>
            <a:xfrm>
              <a:off x="63613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2" name="Shape 3752"/>
            <p:cNvSpPr/>
            <p:nvPr/>
          </p:nvSpPr>
          <p:spPr>
            <a:xfrm>
              <a:off x="63613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3" name="Shape 3753"/>
            <p:cNvSpPr/>
            <p:nvPr/>
          </p:nvSpPr>
          <p:spPr>
            <a:xfrm>
              <a:off x="63613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4" name="Shape 3754"/>
            <p:cNvSpPr/>
            <p:nvPr/>
          </p:nvSpPr>
          <p:spPr>
            <a:xfrm>
              <a:off x="63613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5" name="Shape 3755"/>
            <p:cNvSpPr/>
            <p:nvPr/>
          </p:nvSpPr>
          <p:spPr>
            <a:xfrm>
              <a:off x="63613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6" name="Shape 3756"/>
            <p:cNvSpPr/>
            <p:nvPr/>
          </p:nvSpPr>
          <p:spPr>
            <a:xfrm>
              <a:off x="63613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7" name="Shape 3757"/>
            <p:cNvSpPr/>
            <p:nvPr/>
          </p:nvSpPr>
          <p:spPr>
            <a:xfrm>
              <a:off x="63613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8" name="Shape 3758"/>
            <p:cNvSpPr/>
            <p:nvPr/>
          </p:nvSpPr>
          <p:spPr>
            <a:xfrm>
              <a:off x="63613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9" name="Shape 3759"/>
            <p:cNvSpPr/>
            <p:nvPr/>
          </p:nvSpPr>
          <p:spPr>
            <a:xfrm>
              <a:off x="63613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0" name="Shape 3760"/>
            <p:cNvSpPr/>
            <p:nvPr/>
          </p:nvSpPr>
          <p:spPr>
            <a:xfrm>
              <a:off x="63613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1" name="Shape 3761"/>
            <p:cNvSpPr/>
            <p:nvPr/>
          </p:nvSpPr>
          <p:spPr>
            <a:xfrm>
              <a:off x="63613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2" name="Shape 3762"/>
            <p:cNvSpPr/>
            <p:nvPr/>
          </p:nvSpPr>
          <p:spPr>
            <a:xfrm>
              <a:off x="63613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3" name="Shape 3763"/>
            <p:cNvSpPr/>
            <p:nvPr/>
          </p:nvSpPr>
          <p:spPr>
            <a:xfrm>
              <a:off x="63613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4" name="Shape 3764"/>
            <p:cNvSpPr/>
            <p:nvPr/>
          </p:nvSpPr>
          <p:spPr>
            <a:xfrm>
              <a:off x="63613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5" name="Shape 3765"/>
            <p:cNvSpPr/>
            <p:nvPr/>
          </p:nvSpPr>
          <p:spPr>
            <a:xfrm>
              <a:off x="63613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6" name="Shape 3766"/>
            <p:cNvSpPr/>
            <p:nvPr/>
          </p:nvSpPr>
          <p:spPr>
            <a:xfrm>
              <a:off x="63613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7" name="Shape 3767"/>
            <p:cNvSpPr/>
            <p:nvPr/>
          </p:nvSpPr>
          <p:spPr>
            <a:xfrm>
              <a:off x="63613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8" name="Shape 3768"/>
            <p:cNvSpPr/>
            <p:nvPr/>
          </p:nvSpPr>
          <p:spPr>
            <a:xfrm>
              <a:off x="63613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9" name="Shape 3769"/>
            <p:cNvSpPr/>
            <p:nvPr/>
          </p:nvSpPr>
          <p:spPr>
            <a:xfrm>
              <a:off x="65119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0" name="Shape 3770"/>
            <p:cNvSpPr/>
            <p:nvPr/>
          </p:nvSpPr>
          <p:spPr>
            <a:xfrm>
              <a:off x="65119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1" name="Shape 3771"/>
            <p:cNvSpPr/>
            <p:nvPr/>
          </p:nvSpPr>
          <p:spPr>
            <a:xfrm>
              <a:off x="65119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2" name="Shape 3772"/>
            <p:cNvSpPr/>
            <p:nvPr/>
          </p:nvSpPr>
          <p:spPr>
            <a:xfrm>
              <a:off x="65119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3" name="Shape 3773"/>
            <p:cNvSpPr/>
            <p:nvPr/>
          </p:nvSpPr>
          <p:spPr>
            <a:xfrm>
              <a:off x="65119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4" name="Shape 3774"/>
            <p:cNvSpPr/>
            <p:nvPr/>
          </p:nvSpPr>
          <p:spPr>
            <a:xfrm>
              <a:off x="65119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5" name="Shape 3775"/>
            <p:cNvSpPr/>
            <p:nvPr/>
          </p:nvSpPr>
          <p:spPr>
            <a:xfrm>
              <a:off x="65119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6" name="Shape 3776"/>
            <p:cNvSpPr/>
            <p:nvPr/>
          </p:nvSpPr>
          <p:spPr>
            <a:xfrm>
              <a:off x="65119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7" name="Shape 3777"/>
            <p:cNvSpPr/>
            <p:nvPr/>
          </p:nvSpPr>
          <p:spPr>
            <a:xfrm>
              <a:off x="66624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8" name="Shape 3778"/>
            <p:cNvSpPr/>
            <p:nvPr/>
          </p:nvSpPr>
          <p:spPr>
            <a:xfrm>
              <a:off x="666240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9" name="Shape 3779"/>
            <p:cNvSpPr/>
            <p:nvPr/>
          </p:nvSpPr>
          <p:spPr>
            <a:xfrm>
              <a:off x="66624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80" name="Shape 3780"/>
          <p:cNvGrpSpPr/>
          <p:nvPr/>
        </p:nvGrpSpPr>
        <p:grpSpPr>
          <a:xfrm rot="10800000">
            <a:off x="7682449" y="28707"/>
            <a:ext cx="1140783" cy="5086302"/>
            <a:chOff x="5608825" y="238125"/>
            <a:chExt cx="1174975" cy="5238750"/>
          </a:xfrm>
        </p:grpSpPr>
        <p:sp>
          <p:nvSpPr>
            <p:cNvPr id="3781" name="Shape 3781"/>
            <p:cNvSpPr/>
            <p:nvPr/>
          </p:nvSpPr>
          <p:spPr>
            <a:xfrm>
              <a:off x="56088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2" name="Shape 3782"/>
            <p:cNvSpPr/>
            <p:nvPr/>
          </p:nvSpPr>
          <p:spPr>
            <a:xfrm>
              <a:off x="5608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3" name="Shape 3783"/>
            <p:cNvSpPr/>
            <p:nvPr/>
          </p:nvSpPr>
          <p:spPr>
            <a:xfrm>
              <a:off x="5608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4" name="Shape 3784"/>
            <p:cNvSpPr/>
            <p:nvPr/>
          </p:nvSpPr>
          <p:spPr>
            <a:xfrm>
              <a:off x="5608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5" name="Shape 3785"/>
            <p:cNvSpPr/>
            <p:nvPr/>
          </p:nvSpPr>
          <p:spPr>
            <a:xfrm>
              <a:off x="57593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6" name="Shape 3786"/>
            <p:cNvSpPr/>
            <p:nvPr/>
          </p:nvSpPr>
          <p:spPr>
            <a:xfrm>
              <a:off x="57593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7" name="Shape 3787"/>
            <p:cNvSpPr/>
            <p:nvPr/>
          </p:nvSpPr>
          <p:spPr>
            <a:xfrm>
              <a:off x="57593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8" name="Shape 3788"/>
            <p:cNvSpPr/>
            <p:nvPr/>
          </p:nvSpPr>
          <p:spPr>
            <a:xfrm>
              <a:off x="57593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9" name="Shape 3789"/>
            <p:cNvSpPr/>
            <p:nvPr/>
          </p:nvSpPr>
          <p:spPr>
            <a:xfrm>
              <a:off x="57593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0" name="Shape 3790"/>
            <p:cNvSpPr/>
            <p:nvPr/>
          </p:nvSpPr>
          <p:spPr>
            <a:xfrm>
              <a:off x="57593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1" name="Shape 3791"/>
            <p:cNvSpPr/>
            <p:nvPr/>
          </p:nvSpPr>
          <p:spPr>
            <a:xfrm>
              <a:off x="57593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2" name="Shape 3792"/>
            <p:cNvSpPr/>
            <p:nvPr/>
          </p:nvSpPr>
          <p:spPr>
            <a:xfrm>
              <a:off x="57593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3" name="Shape 3793"/>
            <p:cNvSpPr/>
            <p:nvPr/>
          </p:nvSpPr>
          <p:spPr>
            <a:xfrm>
              <a:off x="57593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4" name="Shape 3794"/>
            <p:cNvSpPr/>
            <p:nvPr/>
          </p:nvSpPr>
          <p:spPr>
            <a:xfrm>
              <a:off x="57593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5" name="Shape 3795"/>
            <p:cNvSpPr/>
            <p:nvPr/>
          </p:nvSpPr>
          <p:spPr>
            <a:xfrm>
              <a:off x="57593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6" name="Shape 3796"/>
            <p:cNvSpPr/>
            <p:nvPr/>
          </p:nvSpPr>
          <p:spPr>
            <a:xfrm>
              <a:off x="57593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7" name="Shape 3797"/>
            <p:cNvSpPr/>
            <p:nvPr/>
          </p:nvSpPr>
          <p:spPr>
            <a:xfrm>
              <a:off x="57593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8" name="Shape 3798"/>
            <p:cNvSpPr/>
            <p:nvPr/>
          </p:nvSpPr>
          <p:spPr>
            <a:xfrm>
              <a:off x="57593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9" name="Shape 3799"/>
            <p:cNvSpPr/>
            <p:nvPr/>
          </p:nvSpPr>
          <p:spPr>
            <a:xfrm>
              <a:off x="57593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0" name="Shape 3800"/>
            <p:cNvSpPr/>
            <p:nvPr/>
          </p:nvSpPr>
          <p:spPr>
            <a:xfrm>
              <a:off x="57593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1" name="Shape 3801"/>
            <p:cNvSpPr/>
            <p:nvPr/>
          </p:nvSpPr>
          <p:spPr>
            <a:xfrm>
              <a:off x="57593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2" name="Shape 3802"/>
            <p:cNvSpPr/>
            <p:nvPr/>
          </p:nvSpPr>
          <p:spPr>
            <a:xfrm>
              <a:off x="59098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3" name="Shape 3803"/>
            <p:cNvSpPr/>
            <p:nvPr/>
          </p:nvSpPr>
          <p:spPr>
            <a:xfrm>
              <a:off x="59098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4" name="Shape 3804"/>
            <p:cNvSpPr/>
            <p:nvPr/>
          </p:nvSpPr>
          <p:spPr>
            <a:xfrm>
              <a:off x="59098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5" name="Shape 3805"/>
            <p:cNvSpPr/>
            <p:nvPr/>
          </p:nvSpPr>
          <p:spPr>
            <a:xfrm>
              <a:off x="59098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6" name="Shape 3806"/>
            <p:cNvSpPr/>
            <p:nvPr/>
          </p:nvSpPr>
          <p:spPr>
            <a:xfrm>
              <a:off x="59098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7" name="Shape 3807"/>
            <p:cNvSpPr/>
            <p:nvPr/>
          </p:nvSpPr>
          <p:spPr>
            <a:xfrm>
              <a:off x="59098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8" name="Shape 3808"/>
            <p:cNvSpPr/>
            <p:nvPr/>
          </p:nvSpPr>
          <p:spPr>
            <a:xfrm>
              <a:off x="59098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9" name="Shape 3809"/>
            <p:cNvSpPr/>
            <p:nvPr/>
          </p:nvSpPr>
          <p:spPr>
            <a:xfrm>
              <a:off x="59098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0" name="Shape 3810"/>
            <p:cNvSpPr/>
            <p:nvPr/>
          </p:nvSpPr>
          <p:spPr>
            <a:xfrm>
              <a:off x="59098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1" name="Shape 3811"/>
            <p:cNvSpPr/>
            <p:nvPr/>
          </p:nvSpPr>
          <p:spPr>
            <a:xfrm>
              <a:off x="59098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2" name="Shape 3812"/>
            <p:cNvSpPr/>
            <p:nvPr/>
          </p:nvSpPr>
          <p:spPr>
            <a:xfrm>
              <a:off x="59098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3" name="Shape 3813"/>
            <p:cNvSpPr/>
            <p:nvPr/>
          </p:nvSpPr>
          <p:spPr>
            <a:xfrm>
              <a:off x="59098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4" name="Shape 3814"/>
            <p:cNvSpPr/>
            <p:nvPr/>
          </p:nvSpPr>
          <p:spPr>
            <a:xfrm>
              <a:off x="59098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5" name="Shape 3815"/>
            <p:cNvSpPr/>
            <p:nvPr/>
          </p:nvSpPr>
          <p:spPr>
            <a:xfrm>
              <a:off x="60603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6" name="Shape 3816"/>
            <p:cNvSpPr/>
            <p:nvPr/>
          </p:nvSpPr>
          <p:spPr>
            <a:xfrm>
              <a:off x="60603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7" name="Shape 3817"/>
            <p:cNvSpPr/>
            <p:nvPr/>
          </p:nvSpPr>
          <p:spPr>
            <a:xfrm>
              <a:off x="60603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8" name="Shape 3818"/>
            <p:cNvSpPr/>
            <p:nvPr/>
          </p:nvSpPr>
          <p:spPr>
            <a:xfrm>
              <a:off x="60603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9" name="Shape 3819"/>
            <p:cNvSpPr/>
            <p:nvPr/>
          </p:nvSpPr>
          <p:spPr>
            <a:xfrm>
              <a:off x="60603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0" name="Shape 3820"/>
            <p:cNvSpPr/>
            <p:nvPr/>
          </p:nvSpPr>
          <p:spPr>
            <a:xfrm>
              <a:off x="60603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1" name="Shape 3821"/>
            <p:cNvSpPr/>
            <p:nvPr/>
          </p:nvSpPr>
          <p:spPr>
            <a:xfrm>
              <a:off x="60603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2" name="Shape 3822"/>
            <p:cNvSpPr/>
            <p:nvPr/>
          </p:nvSpPr>
          <p:spPr>
            <a:xfrm>
              <a:off x="60603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3" name="Shape 3823"/>
            <p:cNvSpPr/>
            <p:nvPr/>
          </p:nvSpPr>
          <p:spPr>
            <a:xfrm>
              <a:off x="621087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4" name="Shape 3824"/>
            <p:cNvSpPr/>
            <p:nvPr/>
          </p:nvSpPr>
          <p:spPr>
            <a:xfrm>
              <a:off x="62108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5" name="Shape 3825"/>
            <p:cNvSpPr/>
            <p:nvPr/>
          </p:nvSpPr>
          <p:spPr>
            <a:xfrm>
              <a:off x="621087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6" name="Shape 3826"/>
            <p:cNvSpPr/>
            <p:nvPr/>
          </p:nvSpPr>
          <p:spPr>
            <a:xfrm>
              <a:off x="621087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7" name="Shape 3827"/>
            <p:cNvSpPr/>
            <p:nvPr/>
          </p:nvSpPr>
          <p:spPr>
            <a:xfrm>
              <a:off x="621087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8" name="Shape 3828"/>
            <p:cNvSpPr/>
            <p:nvPr/>
          </p:nvSpPr>
          <p:spPr>
            <a:xfrm>
              <a:off x="63613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9" name="Shape 3829"/>
            <p:cNvSpPr/>
            <p:nvPr/>
          </p:nvSpPr>
          <p:spPr>
            <a:xfrm>
              <a:off x="63613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0" name="Shape 3830"/>
            <p:cNvSpPr/>
            <p:nvPr/>
          </p:nvSpPr>
          <p:spPr>
            <a:xfrm>
              <a:off x="66624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31" name="Shape 383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spTree>
      <p:nvGrpSpPr>
        <p:cNvPr id="3832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Shape 38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834" name="Shape 38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835" name="Shape 38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/>
        </p:txBody>
      </p:sp>
      <p:sp>
        <p:nvSpPr>
          <p:cNvPr id="528" name="Shape 528"/>
          <p:cNvSpPr txBox="1"/>
          <p:nvPr>
            <p:ph idx="1" type="body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▪"/>
              <a:defRPr b="0" i="0" sz="18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▫"/>
              <a:defRPr b="0" i="0" sz="18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▫"/>
              <a:defRPr b="0" i="0" sz="18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▫"/>
              <a:defRPr b="0" i="0" sz="18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▫"/>
              <a:defRPr b="0" i="0" sz="18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▫"/>
              <a:defRPr b="0" i="0" sz="18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●"/>
              <a:defRPr b="0" i="0" sz="18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○"/>
              <a:defRPr b="0" i="0" sz="18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■"/>
              <a:defRPr b="0" i="0" sz="18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529" name="Shape 529"/>
          <p:cNvSpPr txBox="1"/>
          <p:nvPr>
            <p:ph idx="2" type="body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▪"/>
              <a:defRPr b="0" i="0" sz="18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▫"/>
              <a:defRPr b="0" i="0" sz="18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▫"/>
              <a:defRPr b="0" i="0" sz="18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▫"/>
              <a:defRPr b="0" i="0" sz="18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▫"/>
              <a:defRPr b="0" i="0" sz="18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▫"/>
              <a:defRPr b="0" i="0" sz="18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●"/>
              <a:defRPr b="0" i="0" sz="18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○"/>
              <a:defRPr b="0" i="0" sz="18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■"/>
              <a:defRPr b="0" i="0" sz="18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grpSp>
        <p:nvGrpSpPr>
          <p:cNvPr id="530" name="Shape 530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531" name="Shape 531"/>
            <p:cNvSpPr/>
            <p:nvPr/>
          </p:nvSpPr>
          <p:spPr>
            <a:xfrm>
              <a:off x="53078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Shape 532"/>
            <p:cNvSpPr/>
            <p:nvPr/>
          </p:nvSpPr>
          <p:spPr>
            <a:xfrm>
              <a:off x="53078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Shape 533"/>
            <p:cNvSpPr/>
            <p:nvPr/>
          </p:nvSpPr>
          <p:spPr>
            <a:xfrm>
              <a:off x="53078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Shape 534"/>
            <p:cNvSpPr/>
            <p:nvPr/>
          </p:nvSpPr>
          <p:spPr>
            <a:xfrm>
              <a:off x="53078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Shape 535"/>
            <p:cNvSpPr/>
            <p:nvPr/>
          </p:nvSpPr>
          <p:spPr>
            <a:xfrm>
              <a:off x="53078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Shape 536"/>
            <p:cNvSpPr/>
            <p:nvPr/>
          </p:nvSpPr>
          <p:spPr>
            <a:xfrm>
              <a:off x="53078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Shape 537"/>
            <p:cNvSpPr/>
            <p:nvPr/>
          </p:nvSpPr>
          <p:spPr>
            <a:xfrm>
              <a:off x="53078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Shape 538"/>
            <p:cNvSpPr/>
            <p:nvPr/>
          </p:nvSpPr>
          <p:spPr>
            <a:xfrm>
              <a:off x="53078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Shape 539"/>
            <p:cNvSpPr/>
            <p:nvPr/>
          </p:nvSpPr>
          <p:spPr>
            <a:xfrm>
              <a:off x="53078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Shape 540"/>
            <p:cNvSpPr/>
            <p:nvPr/>
          </p:nvSpPr>
          <p:spPr>
            <a:xfrm>
              <a:off x="53078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Shape 541"/>
            <p:cNvSpPr/>
            <p:nvPr/>
          </p:nvSpPr>
          <p:spPr>
            <a:xfrm>
              <a:off x="53078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Shape 542"/>
            <p:cNvSpPr/>
            <p:nvPr/>
          </p:nvSpPr>
          <p:spPr>
            <a:xfrm>
              <a:off x="53078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Shape 543"/>
            <p:cNvSpPr/>
            <p:nvPr/>
          </p:nvSpPr>
          <p:spPr>
            <a:xfrm>
              <a:off x="53078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Shape 544"/>
            <p:cNvSpPr/>
            <p:nvPr/>
          </p:nvSpPr>
          <p:spPr>
            <a:xfrm>
              <a:off x="53078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Shape 545"/>
            <p:cNvSpPr/>
            <p:nvPr/>
          </p:nvSpPr>
          <p:spPr>
            <a:xfrm>
              <a:off x="53078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Shape 546"/>
            <p:cNvSpPr/>
            <p:nvPr/>
          </p:nvSpPr>
          <p:spPr>
            <a:xfrm>
              <a:off x="53078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Shape 547"/>
            <p:cNvSpPr/>
            <p:nvPr/>
          </p:nvSpPr>
          <p:spPr>
            <a:xfrm>
              <a:off x="53078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Shape 548"/>
            <p:cNvSpPr/>
            <p:nvPr/>
          </p:nvSpPr>
          <p:spPr>
            <a:xfrm>
              <a:off x="53078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Shape 549"/>
            <p:cNvSpPr/>
            <p:nvPr/>
          </p:nvSpPr>
          <p:spPr>
            <a:xfrm>
              <a:off x="53078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Shape 550"/>
            <p:cNvSpPr/>
            <p:nvPr/>
          </p:nvSpPr>
          <p:spPr>
            <a:xfrm>
              <a:off x="53078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Shape 551"/>
            <p:cNvSpPr/>
            <p:nvPr/>
          </p:nvSpPr>
          <p:spPr>
            <a:xfrm>
              <a:off x="53078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Shape 552"/>
            <p:cNvSpPr/>
            <p:nvPr/>
          </p:nvSpPr>
          <p:spPr>
            <a:xfrm>
              <a:off x="53078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Shape 553"/>
            <p:cNvSpPr/>
            <p:nvPr/>
          </p:nvSpPr>
          <p:spPr>
            <a:xfrm>
              <a:off x="53078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Shape 554"/>
            <p:cNvSpPr/>
            <p:nvPr/>
          </p:nvSpPr>
          <p:spPr>
            <a:xfrm>
              <a:off x="53078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Shape 555"/>
            <p:cNvSpPr/>
            <p:nvPr/>
          </p:nvSpPr>
          <p:spPr>
            <a:xfrm>
              <a:off x="53078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Shape 556"/>
            <p:cNvSpPr/>
            <p:nvPr/>
          </p:nvSpPr>
          <p:spPr>
            <a:xfrm>
              <a:off x="53078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Shape 557"/>
            <p:cNvSpPr/>
            <p:nvPr/>
          </p:nvSpPr>
          <p:spPr>
            <a:xfrm>
              <a:off x="53078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Shape 558"/>
            <p:cNvSpPr/>
            <p:nvPr/>
          </p:nvSpPr>
          <p:spPr>
            <a:xfrm>
              <a:off x="53078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Shape 559"/>
            <p:cNvSpPr/>
            <p:nvPr/>
          </p:nvSpPr>
          <p:spPr>
            <a:xfrm>
              <a:off x="53078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Shape 560"/>
            <p:cNvSpPr/>
            <p:nvPr/>
          </p:nvSpPr>
          <p:spPr>
            <a:xfrm>
              <a:off x="53078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Shape 561"/>
            <p:cNvSpPr/>
            <p:nvPr/>
          </p:nvSpPr>
          <p:spPr>
            <a:xfrm>
              <a:off x="53078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Shape 562"/>
            <p:cNvSpPr/>
            <p:nvPr/>
          </p:nvSpPr>
          <p:spPr>
            <a:xfrm>
              <a:off x="53078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Shape 563"/>
            <p:cNvSpPr/>
            <p:nvPr/>
          </p:nvSpPr>
          <p:spPr>
            <a:xfrm>
              <a:off x="53078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Shape 564"/>
            <p:cNvSpPr/>
            <p:nvPr/>
          </p:nvSpPr>
          <p:spPr>
            <a:xfrm>
              <a:off x="53078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Shape 565"/>
            <p:cNvSpPr/>
            <p:nvPr/>
          </p:nvSpPr>
          <p:spPr>
            <a:xfrm>
              <a:off x="53078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Shape 566"/>
            <p:cNvSpPr/>
            <p:nvPr/>
          </p:nvSpPr>
          <p:spPr>
            <a:xfrm>
              <a:off x="5458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Shape 567"/>
            <p:cNvSpPr/>
            <p:nvPr/>
          </p:nvSpPr>
          <p:spPr>
            <a:xfrm>
              <a:off x="5458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Shape 568"/>
            <p:cNvSpPr/>
            <p:nvPr/>
          </p:nvSpPr>
          <p:spPr>
            <a:xfrm>
              <a:off x="5458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Shape 569"/>
            <p:cNvSpPr/>
            <p:nvPr/>
          </p:nvSpPr>
          <p:spPr>
            <a:xfrm>
              <a:off x="5458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Shape 570"/>
            <p:cNvSpPr/>
            <p:nvPr/>
          </p:nvSpPr>
          <p:spPr>
            <a:xfrm>
              <a:off x="54583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Shape 571"/>
            <p:cNvSpPr/>
            <p:nvPr/>
          </p:nvSpPr>
          <p:spPr>
            <a:xfrm>
              <a:off x="5458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Shape 572"/>
            <p:cNvSpPr/>
            <p:nvPr/>
          </p:nvSpPr>
          <p:spPr>
            <a:xfrm>
              <a:off x="5458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Shape 573"/>
            <p:cNvSpPr/>
            <p:nvPr/>
          </p:nvSpPr>
          <p:spPr>
            <a:xfrm>
              <a:off x="5458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Shape 574"/>
            <p:cNvSpPr/>
            <p:nvPr/>
          </p:nvSpPr>
          <p:spPr>
            <a:xfrm>
              <a:off x="5458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Shape 575"/>
            <p:cNvSpPr/>
            <p:nvPr/>
          </p:nvSpPr>
          <p:spPr>
            <a:xfrm>
              <a:off x="5458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Shape 576"/>
            <p:cNvSpPr/>
            <p:nvPr/>
          </p:nvSpPr>
          <p:spPr>
            <a:xfrm>
              <a:off x="54583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Shape 577"/>
            <p:cNvSpPr/>
            <p:nvPr/>
          </p:nvSpPr>
          <p:spPr>
            <a:xfrm>
              <a:off x="5458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Shape 578"/>
            <p:cNvSpPr/>
            <p:nvPr/>
          </p:nvSpPr>
          <p:spPr>
            <a:xfrm>
              <a:off x="5458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Shape 579"/>
            <p:cNvSpPr/>
            <p:nvPr/>
          </p:nvSpPr>
          <p:spPr>
            <a:xfrm>
              <a:off x="5458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Shape 580"/>
            <p:cNvSpPr/>
            <p:nvPr/>
          </p:nvSpPr>
          <p:spPr>
            <a:xfrm>
              <a:off x="54583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Shape 581"/>
            <p:cNvSpPr/>
            <p:nvPr/>
          </p:nvSpPr>
          <p:spPr>
            <a:xfrm>
              <a:off x="5458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Shape 582"/>
            <p:cNvSpPr/>
            <p:nvPr/>
          </p:nvSpPr>
          <p:spPr>
            <a:xfrm>
              <a:off x="5458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Shape 583"/>
            <p:cNvSpPr/>
            <p:nvPr/>
          </p:nvSpPr>
          <p:spPr>
            <a:xfrm>
              <a:off x="5458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Shape 584"/>
            <p:cNvSpPr/>
            <p:nvPr/>
          </p:nvSpPr>
          <p:spPr>
            <a:xfrm>
              <a:off x="54583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Shape 585"/>
            <p:cNvSpPr/>
            <p:nvPr/>
          </p:nvSpPr>
          <p:spPr>
            <a:xfrm>
              <a:off x="5458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Shape 586"/>
            <p:cNvSpPr/>
            <p:nvPr/>
          </p:nvSpPr>
          <p:spPr>
            <a:xfrm>
              <a:off x="5458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Shape 587"/>
            <p:cNvSpPr/>
            <p:nvPr/>
          </p:nvSpPr>
          <p:spPr>
            <a:xfrm>
              <a:off x="54583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8" name="Shape 588"/>
          <p:cNvGrpSpPr/>
          <p:nvPr/>
        </p:nvGrpSpPr>
        <p:grpSpPr>
          <a:xfrm rot="10800000">
            <a:off x="7828570" y="28707"/>
            <a:ext cx="1140783" cy="5086302"/>
            <a:chOff x="5458325" y="238125"/>
            <a:chExt cx="1174975" cy="5238750"/>
          </a:xfrm>
        </p:grpSpPr>
        <p:sp>
          <p:nvSpPr>
            <p:cNvPr id="589" name="Shape 589"/>
            <p:cNvSpPr/>
            <p:nvPr/>
          </p:nvSpPr>
          <p:spPr>
            <a:xfrm>
              <a:off x="54583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Shape 590"/>
            <p:cNvSpPr/>
            <p:nvPr/>
          </p:nvSpPr>
          <p:spPr>
            <a:xfrm>
              <a:off x="5458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Shape 591"/>
            <p:cNvSpPr/>
            <p:nvPr/>
          </p:nvSpPr>
          <p:spPr>
            <a:xfrm>
              <a:off x="54583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Shape 592"/>
            <p:cNvSpPr/>
            <p:nvPr/>
          </p:nvSpPr>
          <p:spPr>
            <a:xfrm>
              <a:off x="5458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Shape 593"/>
            <p:cNvSpPr/>
            <p:nvPr/>
          </p:nvSpPr>
          <p:spPr>
            <a:xfrm>
              <a:off x="54583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Shape 594"/>
            <p:cNvSpPr/>
            <p:nvPr/>
          </p:nvSpPr>
          <p:spPr>
            <a:xfrm>
              <a:off x="5458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Shape 595"/>
            <p:cNvSpPr/>
            <p:nvPr/>
          </p:nvSpPr>
          <p:spPr>
            <a:xfrm>
              <a:off x="5458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Shape 596"/>
            <p:cNvSpPr/>
            <p:nvPr/>
          </p:nvSpPr>
          <p:spPr>
            <a:xfrm>
              <a:off x="5458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Shape 597"/>
            <p:cNvSpPr/>
            <p:nvPr/>
          </p:nvSpPr>
          <p:spPr>
            <a:xfrm>
              <a:off x="5458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Shape 598"/>
            <p:cNvSpPr/>
            <p:nvPr/>
          </p:nvSpPr>
          <p:spPr>
            <a:xfrm>
              <a:off x="5458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Shape 599"/>
            <p:cNvSpPr/>
            <p:nvPr/>
          </p:nvSpPr>
          <p:spPr>
            <a:xfrm>
              <a:off x="5458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Shape 600"/>
            <p:cNvSpPr/>
            <p:nvPr/>
          </p:nvSpPr>
          <p:spPr>
            <a:xfrm>
              <a:off x="5458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Shape 601"/>
            <p:cNvSpPr/>
            <p:nvPr/>
          </p:nvSpPr>
          <p:spPr>
            <a:xfrm>
              <a:off x="5458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Shape 602"/>
            <p:cNvSpPr/>
            <p:nvPr/>
          </p:nvSpPr>
          <p:spPr>
            <a:xfrm>
              <a:off x="5608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Shape 603"/>
            <p:cNvSpPr/>
            <p:nvPr/>
          </p:nvSpPr>
          <p:spPr>
            <a:xfrm>
              <a:off x="56088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Shape 604"/>
            <p:cNvSpPr/>
            <p:nvPr/>
          </p:nvSpPr>
          <p:spPr>
            <a:xfrm>
              <a:off x="5608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Shape 605"/>
            <p:cNvSpPr/>
            <p:nvPr/>
          </p:nvSpPr>
          <p:spPr>
            <a:xfrm>
              <a:off x="56088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Shape 606"/>
            <p:cNvSpPr/>
            <p:nvPr/>
          </p:nvSpPr>
          <p:spPr>
            <a:xfrm>
              <a:off x="5608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Shape 607"/>
            <p:cNvSpPr/>
            <p:nvPr/>
          </p:nvSpPr>
          <p:spPr>
            <a:xfrm>
              <a:off x="56088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Shape 608"/>
            <p:cNvSpPr/>
            <p:nvPr/>
          </p:nvSpPr>
          <p:spPr>
            <a:xfrm>
              <a:off x="56088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Shape 609"/>
            <p:cNvSpPr/>
            <p:nvPr/>
          </p:nvSpPr>
          <p:spPr>
            <a:xfrm>
              <a:off x="5608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Shape 610"/>
            <p:cNvSpPr/>
            <p:nvPr/>
          </p:nvSpPr>
          <p:spPr>
            <a:xfrm>
              <a:off x="5608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Shape 611"/>
            <p:cNvSpPr/>
            <p:nvPr/>
          </p:nvSpPr>
          <p:spPr>
            <a:xfrm>
              <a:off x="56088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Shape 612"/>
            <p:cNvSpPr/>
            <p:nvPr/>
          </p:nvSpPr>
          <p:spPr>
            <a:xfrm>
              <a:off x="56088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Shape 613"/>
            <p:cNvSpPr/>
            <p:nvPr/>
          </p:nvSpPr>
          <p:spPr>
            <a:xfrm>
              <a:off x="56088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Shape 614"/>
            <p:cNvSpPr/>
            <p:nvPr/>
          </p:nvSpPr>
          <p:spPr>
            <a:xfrm>
              <a:off x="5608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Shape 615"/>
            <p:cNvSpPr/>
            <p:nvPr/>
          </p:nvSpPr>
          <p:spPr>
            <a:xfrm>
              <a:off x="56088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Shape 616"/>
            <p:cNvSpPr/>
            <p:nvPr/>
          </p:nvSpPr>
          <p:spPr>
            <a:xfrm>
              <a:off x="5608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Shape 617"/>
            <p:cNvSpPr/>
            <p:nvPr/>
          </p:nvSpPr>
          <p:spPr>
            <a:xfrm>
              <a:off x="5608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Shape 618"/>
            <p:cNvSpPr/>
            <p:nvPr/>
          </p:nvSpPr>
          <p:spPr>
            <a:xfrm>
              <a:off x="5608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Shape 619"/>
            <p:cNvSpPr/>
            <p:nvPr/>
          </p:nvSpPr>
          <p:spPr>
            <a:xfrm>
              <a:off x="56088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Shape 620"/>
            <p:cNvSpPr/>
            <p:nvPr/>
          </p:nvSpPr>
          <p:spPr>
            <a:xfrm>
              <a:off x="56088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Shape 621"/>
            <p:cNvSpPr/>
            <p:nvPr/>
          </p:nvSpPr>
          <p:spPr>
            <a:xfrm>
              <a:off x="5608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Shape 622"/>
            <p:cNvSpPr/>
            <p:nvPr/>
          </p:nvSpPr>
          <p:spPr>
            <a:xfrm>
              <a:off x="5608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Shape 623"/>
            <p:cNvSpPr/>
            <p:nvPr/>
          </p:nvSpPr>
          <p:spPr>
            <a:xfrm>
              <a:off x="5608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Shape 624"/>
            <p:cNvSpPr/>
            <p:nvPr/>
          </p:nvSpPr>
          <p:spPr>
            <a:xfrm>
              <a:off x="56088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Shape 625"/>
            <p:cNvSpPr/>
            <p:nvPr/>
          </p:nvSpPr>
          <p:spPr>
            <a:xfrm>
              <a:off x="5608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Shape 626"/>
            <p:cNvSpPr/>
            <p:nvPr/>
          </p:nvSpPr>
          <p:spPr>
            <a:xfrm>
              <a:off x="56088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Shape 627"/>
            <p:cNvSpPr/>
            <p:nvPr/>
          </p:nvSpPr>
          <p:spPr>
            <a:xfrm>
              <a:off x="56088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Shape 628"/>
            <p:cNvSpPr/>
            <p:nvPr/>
          </p:nvSpPr>
          <p:spPr>
            <a:xfrm>
              <a:off x="56088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Shape 629"/>
            <p:cNvSpPr/>
            <p:nvPr/>
          </p:nvSpPr>
          <p:spPr>
            <a:xfrm>
              <a:off x="5608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Shape 630"/>
            <p:cNvSpPr/>
            <p:nvPr/>
          </p:nvSpPr>
          <p:spPr>
            <a:xfrm>
              <a:off x="56088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Shape 631"/>
            <p:cNvSpPr/>
            <p:nvPr/>
          </p:nvSpPr>
          <p:spPr>
            <a:xfrm>
              <a:off x="5608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Shape 632"/>
            <p:cNvSpPr/>
            <p:nvPr/>
          </p:nvSpPr>
          <p:spPr>
            <a:xfrm>
              <a:off x="5608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Shape 633"/>
            <p:cNvSpPr/>
            <p:nvPr/>
          </p:nvSpPr>
          <p:spPr>
            <a:xfrm>
              <a:off x="57593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Shape 634"/>
            <p:cNvSpPr/>
            <p:nvPr/>
          </p:nvSpPr>
          <p:spPr>
            <a:xfrm>
              <a:off x="57593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Shape 635"/>
            <p:cNvSpPr/>
            <p:nvPr/>
          </p:nvSpPr>
          <p:spPr>
            <a:xfrm>
              <a:off x="57593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Shape 636"/>
            <p:cNvSpPr/>
            <p:nvPr/>
          </p:nvSpPr>
          <p:spPr>
            <a:xfrm>
              <a:off x="57593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Shape 637"/>
            <p:cNvSpPr/>
            <p:nvPr/>
          </p:nvSpPr>
          <p:spPr>
            <a:xfrm>
              <a:off x="57593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Shape 638"/>
            <p:cNvSpPr/>
            <p:nvPr/>
          </p:nvSpPr>
          <p:spPr>
            <a:xfrm>
              <a:off x="57593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Shape 639"/>
            <p:cNvSpPr/>
            <p:nvPr/>
          </p:nvSpPr>
          <p:spPr>
            <a:xfrm>
              <a:off x="57593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Shape 640"/>
            <p:cNvSpPr/>
            <p:nvPr/>
          </p:nvSpPr>
          <p:spPr>
            <a:xfrm>
              <a:off x="57593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Shape 641"/>
            <p:cNvSpPr/>
            <p:nvPr/>
          </p:nvSpPr>
          <p:spPr>
            <a:xfrm>
              <a:off x="57593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Shape 642"/>
            <p:cNvSpPr/>
            <p:nvPr/>
          </p:nvSpPr>
          <p:spPr>
            <a:xfrm>
              <a:off x="57593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Shape 643"/>
            <p:cNvSpPr/>
            <p:nvPr/>
          </p:nvSpPr>
          <p:spPr>
            <a:xfrm>
              <a:off x="57593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Shape 644"/>
            <p:cNvSpPr/>
            <p:nvPr/>
          </p:nvSpPr>
          <p:spPr>
            <a:xfrm>
              <a:off x="59098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Shape 645"/>
            <p:cNvSpPr/>
            <p:nvPr/>
          </p:nvSpPr>
          <p:spPr>
            <a:xfrm>
              <a:off x="59098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Shape 646"/>
            <p:cNvSpPr/>
            <p:nvPr/>
          </p:nvSpPr>
          <p:spPr>
            <a:xfrm>
              <a:off x="59098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Shape 647"/>
            <p:cNvSpPr/>
            <p:nvPr/>
          </p:nvSpPr>
          <p:spPr>
            <a:xfrm>
              <a:off x="60603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Shape 648"/>
            <p:cNvSpPr/>
            <p:nvPr/>
          </p:nvSpPr>
          <p:spPr>
            <a:xfrm>
              <a:off x="62108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Shape 649"/>
            <p:cNvSpPr/>
            <p:nvPr/>
          </p:nvSpPr>
          <p:spPr>
            <a:xfrm>
              <a:off x="621087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Shape 650"/>
            <p:cNvSpPr/>
            <p:nvPr/>
          </p:nvSpPr>
          <p:spPr>
            <a:xfrm>
              <a:off x="65119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1" name="Shape 651"/>
          <p:cNvGrpSpPr/>
          <p:nvPr/>
        </p:nvGrpSpPr>
        <p:grpSpPr>
          <a:xfrm rot="10800000">
            <a:off x="7682454" y="28707"/>
            <a:ext cx="994639" cy="4940182"/>
            <a:chOff x="5759350" y="388625"/>
            <a:chExt cx="1024450" cy="5088250"/>
          </a:xfrm>
        </p:grpSpPr>
        <p:sp>
          <p:nvSpPr>
            <p:cNvPr id="652" name="Shape 652"/>
            <p:cNvSpPr/>
            <p:nvPr/>
          </p:nvSpPr>
          <p:spPr>
            <a:xfrm>
              <a:off x="57593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Shape 653"/>
            <p:cNvSpPr/>
            <p:nvPr/>
          </p:nvSpPr>
          <p:spPr>
            <a:xfrm>
              <a:off x="57593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Shape 654"/>
            <p:cNvSpPr/>
            <p:nvPr/>
          </p:nvSpPr>
          <p:spPr>
            <a:xfrm>
              <a:off x="57593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Shape 655"/>
            <p:cNvSpPr/>
            <p:nvPr/>
          </p:nvSpPr>
          <p:spPr>
            <a:xfrm>
              <a:off x="57593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Shape 656"/>
            <p:cNvSpPr/>
            <p:nvPr/>
          </p:nvSpPr>
          <p:spPr>
            <a:xfrm>
              <a:off x="57593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Shape 657"/>
            <p:cNvSpPr/>
            <p:nvPr/>
          </p:nvSpPr>
          <p:spPr>
            <a:xfrm>
              <a:off x="57593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Shape 658"/>
            <p:cNvSpPr/>
            <p:nvPr/>
          </p:nvSpPr>
          <p:spPr>
            <a:xfrm>
              <a:off x="57593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Shape 659"/>
            <p:cNvSpPr/>
            <p:nvPr/>
          </p:nvSpPr>
          <p:spPr>
            <a:xfrm>
              <a:off x="59098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Shape 660"/>
            <p:cNvSpPr/>
            <p:nvPr/>
          </p:nvSpPr>
          <p:spPr>
            <a:xfrm>
              <a:off x="59098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Shape 661"/>
            <p:cNvSpPr/>
            <p:nvPr/>
          </p:nvSpPr>
          <p:spPr>
            <a:xfrm>
              <a:off x="59098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Shape 662"/>
            <p:cNvSpPr/>
            <p:nvPr/>
          </p:nvSpPr>
          <p:spPr>
            <a:xfrm>
              <a:off x="59098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Shape 663"/>
            <p:cNvSpPr/>
            <p:nvPr/>
          </p:nvSpPr>
          <p:spPr>
            <a:xfrm>
              <a:off x="59098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Shape 664"/>
            <p:cNvSpPr/>
            <p:nvPr/>
          </p:nvSpPr>
          <p:spPr>
            <a:xfrm>
              <a:off x="59098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Shape 665"/>
            <p:cNvSpPr/>
            <p:nvPr/>
          </p:nvSpPr>
          <p:spPr>
            <a:xfrm>
              <a:off x="59098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Shape 666"/>
            <p:cNvSpPr/>
            <p:nvPr/>
          </p:nvSpPr>
          <p:spPr>
            <a:xfrm>
              <a:off x="59098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Shape 667"/>
            <p:cNvSpPr/>
            <p:nvPr/>
          </p:nvSpPr>
          <p:spPr>
            <a:xfrm>
              <a:off x="59098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Shape 668"/>
            <p:cNvSpPr/>
            <p:nvPr/>
          </p:nvSpPr>
          <p:spPr>
            <a:xfrm>
              <a:off x="59098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Shape 669"/>
            <p:cNvSpPr/>
            <p:nvPr/>
          </p:nvSpPr>
          <p:spPr>
            <a:xfrm>
              <a:off x="59098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Shape 670"/>
            <p:cNvSpPr/>
            <p:nvPr/>
          </p:nvSpPr>
          <p:spPr>
            <a:xfrm>
              <a:off x="59098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Shape 671"/>
            <p:cNvSpPr/>
            <p:nvPr/>
          </p:nvSpPr>
          <p:spPr>
            <a:xfrm>
              <a:off x="59098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Shape 672"/>
            <p:cNvSpPr/>
            <p:nvPr/>
          </p:nvSpPr>
          <p:spPr>
            <a:xfrm>
              <a:off x="59098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Shape 673"/>
            <p:cNvSpPr/>
            <p:nvPr/>
          </p:nvSpPr>
          <p:spPr>
            <a:xfrm>
              <a:off x="59098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Shape 674"/>
            <p:cNvSpPr/>
            <p:nvPr/>
          </p:nvSpPr>
          <p:spPr>
            <a:xfrm>
              <a:off x="59098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Shape 675"/>
            <p:cNvSpPr/>
            <p:nvPr/>
          </p:nvSpPr>
          <p:spPr>
            <a:xfrm>
              <a:off x="59098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Shape 676"/>
            <p:cNvSpPr/>
            <p:nvPr/>
          </p:nvSpPr>
          <p:spPr>
            <a:xfrm>
              <a:off x="59098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Shape 677"/>
            <p:cNvSpPr/>
            <p:nvPr/>
          </p:nvSpPr>
          <p:spPr>
            <a:xfrm>
              <a:off x="59098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Shape 678"/>
            <p:cNvSpPr/>
            <p:nvPr/>
          </p:nvSpPr>
          <p:spPr>
            <a:xfrm>
              <a:off x="60603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Shape 679"/>
            <p:cNvSpPr/>
            <p:nvPr/>
          </p:nvSpPr>
          <p:spPr>
            <a:xfrm>
              <a:off x="60603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Shape 680"/>
            <p:cNvSpPr/>
            <p:nvPr/>
          </p:nvSpPr>
          <p:spPr>
            <a:xfrm>
              <a:off x="60603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Shape 681"/>
            <p:cNvSpPr/>
            <p:nvPr/>
          </p:nvSpPr>
          <p:spPr>
            <a:xfrm>
              <a:off x="60603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Shape 682"/>
            <p:cNvSpPr/>
            <p:nvPr/>
          </p:nvSpPr>
          <p:spPr>
            <a:xfrm>
              <a:off x="60603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Shape 683"/>
            <p:cNvSpPr/>
            <p:nvPr/>
          </p:nvSpPr>
          <p:spPr>
            <a:xfrm>
              <a:off x="60603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Shape 684"/>
            <p:cNvSpPr/>
            <p:nvPr/>
          </p:nvSpPr>
          <p:spPr>
            <a:xfrm>
              <a:off x="60603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Shape 685"/>
            <p:cNvSpPr/>
            <p:nvPr/>
          </p:nvSpPr>
          <p:spPr>
            <a:xfrm>
              <a:off x="60603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Shape 686"/>
            <p:cNvSpPr/>
            <p:nvPr/>
          </p:nvSpPr>
          <p:spPr>
            <a:xfrm>
              <a:off x="60603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Shape 687"/>
            <p:cNvSpPr/>
            <p:nvPr/>
          </p:nvSpPr>
          <p:spPr>
            <a:xfrm>
              <a:off x="60603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Shape 688"/>
            <p:cNvSpPr/>
            <p:nvPr/>
          </p:nvSpPr>
          <p:spPr>
            <a:xfrm>
              <a:off x="60603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Shape 689"/>
            <p:cNvSpPr/>
            <p:nvPr/>
          </p:nvSpPr>
          <p:spPr>
            <a:xfrm>
              <a:off x="60603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Shape 690"/>
            <p:cNvSpPr/>
            <p:nvPr/>
          </p:nvSpPr>
          <p:spPr>
            <a:xfrm>
              <a:off x="60603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Shape 691"/>
            <p:cNvSpPr/>
            <p:nvPr/>
          </p:nvSpPr>
          <p:spPr>
            <a:xfrm>
              <a:off x="60603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Shape 692"/>
            <p:cNvSpPr/>
            <p:nvPr/>
          </p:nvSpPr>
          <p:spPr>
            <a:xfrm>
              <a:off x="60603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Shape 693"/>
            <p:cNvSpPr/>
            <p:nvPr/>
          </p:nvSpPr>
          <p:spPr>
            <a:xfrm>
              <a:off x="60603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Shape 694"/>
            <p:cNvSpPr/>
            <p:nvPr/>
          </p:nvSpPr>
          <p:spPr>
            <a:xfrm>
              <a:off x="60603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Shape 695"/>
            <p:cNvSpPr/>
            <p:nvPr/>
          </p:nvSpPr>
          <p:spPr>
            <a:xfrm>
              <a:off x="60603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Shape 696"/>
            <p:cNvSpPr/>
            <p:nvPr/>
          </p:nvSpPr>
          <p:spPr>
            <a:xfrm>
              <a:off x="60603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Shape 697"/>
            <p:cNvSpPr/>
            <p:nvPr/>
          </p:nvSpPr>
          <p:spPr>
            <a:xfrm>
              <a:off x="60603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Shape 698"/>
            <p:cNvSpPr/>
            <p:nvPr/>
          </p:nvSpPr>
          <p:spPr>
            <a:xfrm>
              <a:off x="60603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Shape 699"/>
            <p:cNvSpPr/>
            <p:nvPr/>
          </p:nvSpPr>
          <p:spPr>
            <a:xfrm>
              <a:off x="60603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Shape 700"/>
            <p:cNvSpPr/>
            <p:nvPr/>
          </p:nvSpPr>
          <p:spPr>
            <a:xfrm>
              <a:off x="60603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Shape 701"/>
            <p:cNvSpPr/>
            <p:nvPr/>
          </p:nvSpPr>
          <p:spPr>
            <a:xfrm>
              <a:off x="60603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Shape 702"/>
            <p:cNvSpPr/>
            <p:nvPr/>
          </p:nvSpPr>
          <p:spPr>
            <a:xfrm>
              <a:off x="60603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Shape 703"/>
            <p:cNvSpPr/>
            <p:nvPr/>
          </p:nvSpPr>
          <p:spPr>
            <a:xfrm>
              <a:off x="60603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Shape 704"/>
            <p:cNvSpPr/>
            <p:nvPr/>
          </p:nvSpPr>
          <p:spPr>
            <a:xfrm>
              <a:off x="621087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Shape 705"/>
            <p:cNvSpPr/>
            <p:nvPr/>
          </p:nvSpPr>
          <p:spPr>
            <a:xfrm>
              <a:off x="621087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Shape 706"/>
            <p:cNvSpPr/>
            <p:nvPr/>
          </p:nvSpPr>
          <p:spPr>
            <a:xfrm>
              <a:off x="621087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Shape 707"/>
            <p:cNvSpPr/>
            <p:nvPr/>
          </p:nvSpPr>
          <p:spPr>
            <a:xfrm>
              <a:off x="621087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Shape 708"/>
            <p:cNvSpPr/>
            <p:nvPr/>
          </p:nvSpPr>
          <p:spPr>
            <a:xfrm>
              <a:off x="62108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Shape 709"/>
            <p:cNvSpPr/>
            <p:nvPr/>
          </p:nvSpPr>
          <p:spPr>
            <a:xfrm>
              <a:off x="621087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Shape 710"/>
            <p:cNvSpPr/>
            <p:nvPr/>
          </p:nvSpPr>
          <p:spPr>
            <a:xfrm>
              <a:off x="621087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Shape 711"/>
            <p:cNvSpPr/>
            <p:nvPr/>
          </p:nvSpPr>
          <p:spPr>
            <a:xfrm>
              <a:off x="621087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Shape 712"/>
            <p:cNvSpPr/>
            <p:nvPr/>
          </p:nvSpPr>
          <p:spPr>
            <a:xfrm>
              <a:off x="621087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Shape 713"/>
            <p:cNvSpPr/>
            <p:nvPr/>
          </p:nvSpPr>
          <p:spPr>
            <a:xfrm>
              <a:off x="621087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Shape 714"/>
            <p:cNvSpPr/>
            <p:nvPr/>
          </p:nvSpPr>
          <p:spPr>
            <a:xfrm>
              <a:off x="621087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Shape 715"/>
            <p:cNvSpPr/>
            <p:nvPr/>
          </p:nvSpPr>
          <p:spPr>
            <a:xfrm>
              <a:off x="621087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Shape 716"/>
            <p:cNvSpPr/>
            <p:nvPr/>
          </p:nvSpPr>
          <p:spPr>
            <a:xfrm>
              <a:off x="621087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Shape 717"/>
            <p:cNvSpPr/>
            <p:nvPr/>
          </p:nvSpPr>
          <p:spPr>
            <a:xfrm>
              <a:off x="621087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Shape 718"/>
            <p:cNvSpPr/>
            <p:nvPr/>
          </p:nvSpPr>
          <p:spPr>
            <a:xfrm>
              <a:off x="621087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Shape 719"/>
            <p:cNvSpPr/>
            <p:nvPr/>
          </p:nvSpPr>
          <p:spPr>
            <a:xfrm>
              <a:off x="621087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Shape 720"/>
            <p:cNvSpPr/>
            <p:nvPr/>
          </p:nvSpPr>
          <p:spPr>
            <a:xfrm>
              <a:off x="621087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Shape 721"/>
            <p:cNvSpPr/>
            <p:nvPr/>
          </p:nvSpPr>
          <p:spPr>
            <a:xfrm>
              <a:off x="621087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Shape 722"/>
            <p:cNvSpPr/>
            <p:nvPr/>
          </p:nvSpPr>
          <p:spPr>
            <a:xfrm>
              <a:off x="62108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Shape 723"/>
            <p:cNvSpPr/>
            <p:nvPr/>
          </p:nvSpPr>
          <p:spPr>
            <a:xfrm>
              <a:off x="621087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Shape 724"/>
            <p:cNvSpPr/>
            <p:nvPr/>
          </p:nvSpPr>
          <p:spPr>
            <a:xfrm>
              <a:off x="63613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Shape 725"/>
            <p:cNvSpPr/>
            <p:nvPr/>
          </p:nvSpPr>
          <p:spPr>
            <a:xfrm>
              <a:off x="63613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Shape 726"/>
            <p:cNvSpPr/>
            <p:nvPr/>
          </p:nvSpPr>
          <p:spPr>
            <a:xfrm>
              <a:off x="63613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Shape 727"/>
            <p:cNvSpPr/>
            <p:nvPr/>
          </p:nvSpPr>
          <p:spPr>
            <a:xfrm>
              <a:off x="63613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Shape 728"/>
            <p:cNvSpPr/>
            <p:nvPr/>
          </p:nvSpPr>
          <p:spPr>
            <a:xfrm>
              <a:off x="63613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Shape 729"/>
            <p:cNvSpPr/>
            <p:nvPr/>
          </p:nvSpPr>
          <p:spPr>
            <a:xfrm>
              <a:off x="63613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Shape 730"/>
            <p:cNvSpPr/>
            <p:nvPr/>
          </p:nvSpPr>
          <p:spPr>
            <a:xfrm>
              <a:off x="63613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Shape 731"/>
            <p:cNvSpPr/>
            <p:nvPr/>
          </p:nvSpPr>
          <p:spPr>
            <a:xfrm>
              <a:off x="63613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Shape 732"/>
            <p:cNvSpPr/>
            <p:nvPr/>
          </p:nvSpPr>
          <p:spPr>
            <a:xfrm>
              <a:off x="63613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Shape 733"/>
            <p:cNvSpPr/>
            <p:nvPr/>
          </p:nvSpPr>
          <p:spPr>
            <a:xfrm>
              <a:off x="63613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Shape 734"/>
            <p:cNvSpPr/>
            <p:nvPr/>
          </p:nvSpPr>
          <p:spPr>
            <a:xfrm>
              <a:off x="63613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Shape 735"/>
            <p:cNvSpPr/>
            <p:nvPr/>
          </p:nvSpPr>
          <p:spPr>
            <a:xfrm>
              <a:off x="63613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Shape 736"/>
            <p:cNvSpPr/>
            <p:nvPr/>
          </p:nvSpPr>
          <p:spPr>
            <a:xfrm>
              <a:off x="63613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Shape 737"/>
            <p:cNvSpPr/>
            <p:nvPr/>
          </p:nvSpPr>
          <p:spPr>
            <a:xfrm>
              <a:off x="63613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Shape 738"/>
            <p:cNvSpPr/>
            <p:nvPr/>
          </p:nvSpPr>
          <p:spPr>
            <a:xfrm>
              <a:off x="63613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Shape 739"/>
            <p:cNvSpPr/>
            <p:nvPr/>
          </p:nvSpPr>
          <p:spPr>
            <a:xfrm>
              <a:off x="63613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Shape 740"/>
            <p:cNvSpPr/>
            <p:nvPr/>
          </p:nvSpPr>
          <p:spPr>
            <a:xfrm>
              <a:off x="63613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Shape 741"/>
            <p:cNvSpPr/>
            <p:nvPr/>
          </p:nvSpPr>
          <p:spPr>
            <a:xfrm>
              <a:off x="63613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Shape 742"/>
            <p:cNvSpPr/>
            <p:nvPr/>
          </p:nvSpPr>
          <p:spPr>
            <a:xfrm>
              <a:off x="65119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Shape 743"/>
            <p:cNvSpPr/>
            <p:nvPr/>
          </p:nvSpPr>
          <p:spPr>
            <a:xfrm>
              <a:off x="65119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Shape 744"/>
            <p:cNvSpPr/>
            <p:nvPr/>
          </p:nvSpPr>
          <p:spPr>
            <a:xfrm>
              <a:off x="65119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Shape 745"/>
            <p:cNvSpPr/>
            <p:nvPr/>
          </p:nvSpPr>
          <p:spPr>
            <a:xfrm>
              <a:off x="65119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Shape 746"/>
            <p:cNvSpPr/>
            <p:nvPr/>
          </p:nvSpPr>
          <p:spPr>
            <a:xfrm>
              <a:off x="65119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Shape 747"/>
            <p:cNvSpPr/>
            <p:nvPr/>
          </p:nvSpPr>
          <p:spPr>
            <a:xfrm>
              <a:off x="65119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Shape 748"/>
            <p:cNvSpPr/>
            <p:nvPr/>
          </p:nvSpPr>
          <p:spPr>
            <a:xfrm>
              <a:off x="65119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Shape 749"/>
            <p:cNvSpPr/>
            <p:nvPr/>
          </p:nvSpPr>
          <p:spPr>
            <a:xfrm>
              <a:off x="65119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Shape 750"/>
            <p:cNvSpPr/>
            <p:nvPr/>
          </p:nvSpPr>
          <p:spPr>
            <a:xfrm>
              <a:off x="66624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Shape 751"/>
            <p:cNvSpPr/>
            <p:nvPr/>
          </p:nvSpPr>
          <p:spPr>
            <a:xfrm>
              <a:off x="666240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Shape 752"/>
            <p:cNvSpPr/>
            <p:nvPr/>
          </p:nvSpPr>
          <p:spPr>
            <a:xfrm>
              <a:off x="66624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3" name="Shape 753"/>
          <p:cNvGrpSpPr/>
          <p:nvPr/>
        </p:nvGrpSpPr>
        <p:grpSpPr>
          <a:xfrm rot="10800000">
            <a:off x="7682449" y="28707"/>
            <a:ext cx="1140783" cy="5086302"/>
            <a:chOff x="5608825" y="238125"/>
            <a:chExt cx="1174975" cy="5238750"/>
          </a:xfrm>
        </p:grpSpPr>
        <p:sp>
          <p:nvSpPr>
            <p:cNvPr id="754" name="Shape 754"/>
            <p:cNvSpPr/>
            <p:nvPr/>
          </p:nvSpPr>
          <p:spPr>
            <a:xfrm>
              <a:off x="56088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Shape 755"/>
            <p:cNvSpPr/>
            <p:nvPr/>
          </p:nvSpPr>
          <p:spPr>
            <a:xfrm>
              <a:off x="5608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Shape 756"/>
            <p:cNvSpPr/>
            <p:nvPr/>
          </p:nvSpPr>
          <p:spPr>
            <a:xfrm>
              <a:off x="5608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Shape 757"/>
            <p:cNvSpPr/>
            <p:nvPr/>
          </p:nvSpPr>
          <p:spPr>
            <a:xfrm>
              <a:off x="5608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Shape 758"/>
            <p:cNvSpPr/>
            <p:nvPr/>
          </p:nvSpPr>
          <p:spPr>
            <a:xfrm>
              <a:off x="57593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Shape 759"/>
            <p:cNvSpPr/>
            <p:nvPr/>
          </p:nvSpPr>
          <p:spPr>
            <a:xfrm>
              <a:off x="57593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Shape 760"/>
            <p:cNvSpPr/>
            <p:nvPr/>
          </p:nvSpPr>
          <p:spPr>
            <a:xfrm>
              <a:off x="57593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Shape 761"/>
            <p:cNvSpPr/>
            <p:nvPr/>
          </p:nvSpPr>
          <p:spPr>
            <a:xfrm>
              <a:off x="57593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Shape 762"/>
            <p:cNvSpPr/>
            <p:nvPr/>
          </p:nvSpPr>
          <p:spPr>
            <a:xfrm>
              <a:off x="57593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Shape 763"/>
            <p:cNvSpPr/>
            <p:nvPr/>
          </p:nvSpPr>
          <p:spPr>
            <a:xfrm>
              <a:off x="57593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Shape 764"/>
            <p:cNvSpPr/>
            <p:nvPr/>
          </p:nvSpPr>
          <p:spPr>
            <a:xfrm>
              <a:off x="57593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Shape 765"/>
            <p:cNvSpPr/>
            <p:nvPr/>
          </p:nvSpPr>
          <p:spPr>
            <a:xfrm>
              <a:off x="57593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Shape 766"/>
            <p:cNvSpPr/>
            <p:nvPr/>
          </p:nvSpPr>
          <p:spPr>
            <a:xfrm>
              <a:off x="57593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Shape 767"/>
            <p:cNvSpPr/>
            <p:nvPr/>
          </p:nvSpPr>
          <p:spPr>
            <a:xfrm>
              <a:off x="57593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Shape 768"/>
            <p:cNvSpPr/>
            <p:nvPr/>
          </p:nvSpPr>
          <p:spPr>
            <a:xfrm>
              <a:off x="57593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Shape 769"/>
            <p:cNvSpPr/>
            <p:nvPr/>
          </p:nvSpPr>
          <p:spPr>
            <a:xfrm>
              <a:off x="57593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Shape 770"/>
            <p:cNvSpPr/>
            <p:nvPr/>
          </p:nvSpPr>
          <p:spPr>
            <a:xfrm>
              <a:off x="57593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Shape 771"/>
            <p:cNvSpPr/>
            <p:nvPr/>
          </p:nvSpPr>
          <p:spPr>
            <a:xfrm>
              <a:off x="57593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Shape 772"/>
            <p:cNvSpPr/>
            <p:nvPr/>
          </p:nvSpPr>
          <p:spPr>
            <a:xfrm>
              <a:off x="57593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Shape 773"/>
            <p:cNvSpPr/>
            <p:nvPr/>
          </p:nvSpPr>
          <p:spPr>
            <a:xfrm>
              <a:off x="57593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Shape 774"/>
            <p:cNvSpPr/>
            <p:nvPr/>
          </p:nvSpPr>
          <p:spPr>
            <a:xfrm>
              <a:off x="57593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Shape 775"/>
            <p:cNvSpPr/>
            <p:nvPr/>
          </p:nvSpPr>
          <p:spPr>
            <a:xfrm>
              <a:off x="59098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Shape 776"/>
            <p:cNvSpPr/>
            <p:nvPr/>
          </p:nvSpPr>
          <p:spPr>
            <a:xfrm>
              <a:off x="59098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Shape 777"/>
            <p:cNvSpPr/>
            <p:nvPr/>
          </p:nvSpPr>
          <p:spPr>
            <a:xfrm>
              <a:off x="59098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Shape 778"/>
            <p:cNvSpPr/>
            <p:nvPr/>
          </p:nvSpPr>
          <p:spPr>
            <a:xfrm>
              <a:off x="59098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Shape 779"/>
            <p:cNvSpPr/>
            <p:nvPr/>
          </p:nvSpPr>
          <p:spPr>
            <a:xfrm>
              <a:off x="59098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Shape 780"/>
            <p:cNvSpPr/>
            <p:nvPr/>
          </p:nvSpPr>
          <p:spPr>
            <a:xfrm>
              <a:off x="59098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Shape 781"/>
            <p:cNvSpPr/>
            <p:nvPr/>
          </p:nvSpPr>
          <p:spPr>
            <a:xfrm>
              <a:off x="59098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Shape 782"/>
            <p:cNvSpPr/>
            <p:nvPr/>
          </p:nvSpPr>
          <p:spPr>
            <a:xfrm>
              <a:off x="59098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Shape 783"/>
            <p:cNvSpPr/>
            <p:nvPr/>
          </p:nvSpPr>
          <p:spPr>
            <a:xfrm>
              <a:off x="59098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Shape 784"/>
            <p:cNvSpPr/>
            <p:nvPr/>
          </p:nvSpPr>
          <p:spPr>
            <a:xfrm>
              <a:off x="59098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Shape 785"/>
            <p:cNvSpPr/>
            <p:nvPr/>
          </p:nvSpPr>
          <p:spPr>
            <a:xfrm>
              <a:off x="59098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Shape 786"/>
            <p:cNvSpPr/>
            <p:nvPr/>
          </p:nvSpPr>
          <p:spPr>
            <a:xfrm>
              <a:off x="59098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Shape 787"/>
            <p:cNvSpPr/>
            <p:nvPr/>
          </p:nvSpPr>
          <p:spPr>
            <a:xfrm>
              <a:off x="59098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Shape 788"/>
            <p:cNvSpPr/>
            <p:nvPr/>
          </p:nvSpPr>
          <p:spPr>
            <a:xfrm>
              <a:off x="60603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Shape 789"/>
            <p:cNvSpPr/>
            <p:nvPr/>
          </p:nvSpPr>
          <p:spPr>
            <a:xfrm>
              <a:off x="60603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Shape 790"/>
            <p:cNvSpPr/>
            <p:nvPr/>
          </p:nvSpPr>
          <p:spPr>
            <a:xfrm>
              <a:off x="60603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Shape 791"/>
            <p:cNvSpPr/>
            <p:nvPr/>
          </p:nvSpPr>
          <p:spPr>
            <a:xfrm>
              <a:off x="60603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Shape 792"/>
            <p:cNvSpPr/>
            <p:nvPr/>
          </p:nvSpPr>
          <p:spPr>
            <a:xfrm>
              <a:off x="60603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Shape 793"/>
            <p:cNvSpPr/>
            <p:nvPr/>
          </p:nvSpPr>
          <p:spPr>
            <a:xfrm>
              <a:off x="60603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Shape 794"/>
            <p:cNvSpPr/>
            <p:nvPr/>
          </p:nvSpPr>
          <p:spPr>
            <a:xfrm>
              <a:off x="60603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Shape 795"/>
            <p:cNvSpPr/>
            <p:nvPr/>
          </p:nvSpPr>
          <p:spPr>
            <a:xfrm>
              <a:off x="60603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Shape 796"/>
            <p:cNvSpPr/>
            <p:nvPr/>
          </p:nvSpPr>
          <p:spPr>
            <a:xfrm>
              <a:off x="621087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Shape 797"/>
            <p:cNvSpPr/>
            <p:nvPr/>
          </p:nvSpPr>
          <p:spPr>
            <a:xfrm>
              <a:off x="62108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Shape 798"/>
            <p:cNvSpPr/>
            <p:nvPr/>
          </p:nvSpPr>
          <p:spPr>
            <a:xfrm>
              <a:off x="621087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Shape 799"/>
            <p:cNvSpPr/>
            <p:nvPr/>
          </p:nvSpPr>
          <p:spPr>
            <a:xfrm>
              <a:off x="621087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Shape 800"/>
            <p:cNvSpPr/>
            <p:nvPr/>
          </p:nvSpPr>
          <p:spPr>
            <a:xfrm>
              <a:off x="621087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Shape 801"/>
            <p:cNvSpPr/>
            <p:nvPr/>
          </p:nvSpPr>
          <p:spPr>
            <a:xfrm>
              <a:off x="63613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Shape 802"/>
            <p:cNvSpPr/>
            <p:nvPr/>
          </p:nvSpPr>
          <p:spPr>
            <a:xfrm>
              <a:off x="63613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Shape 803"/>
            <p:cNvSpPr/>
            <p:nvPr/>
          </p:nvSpPr>
          <p:spPr>
            <a:xfrm>
              <a:off x="66624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4" name="Shape 80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6" name="Shape 80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807" name="Shape 807"/>
            <p:cNvSpPr/>
            <p:nvPr/>
          </p:nvSpPr>
          <p:spPr>
            <a:xfrm>
              <a:off x="53078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Shape 808"/>
            <p:cNvSpPr/>
            <p:nvPr/>
          </p:nvSpPr>
          <p:spPr>
            <a:xfrm>
              <a:off x="53078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Shape 809"/>
            <p:cNvSpPr/>
            <p:nvPr/>
          </p:nvSpPr>
          <p:spPr>
            <a:xfrm>
              <a:off x="53078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Shape 810"/>
            <p:cNvSpPr/>
            <p:nvPr/>
          </p:nvSpPr>
          <p:spPr>
            <a:xfrm>
              <a:off x="53078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Shape 811"/>
            <p:cNvSpPr/>
            <p:nvPr/>
          </p:nvSpPr>
          <p:spPr>
            <a:xfrm>
              <a:off x="53078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Shape 812"/>
            <p:cNvSpPr/>
            <p:nvPr/>
          </p:nvSpPr>
          <p:spPr>
            <a:xfrm>
              <a:off x="53078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Shape 813"/>
            <p:cNvSpPr/>
            <p:nvPr/>
          </p:nvSpPr>
          <p:spPr>
            <a:xfrm>
              <a:off x="53078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Shape 814"/>
            <p:cNvSpPr/>
            <p:nvPr/>
          </p:nvSpPr>
          <p:spPr>
            <a:xfrm>
              <a:off x="53078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Shape 815"/>
            <p:cNvSpPr/>
            <p:nvPr/>
          </p:nvSpPr>
          <p:spPr>
            <a:xfrm>
              <a:off x="53078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Shape 816"/>
            <p:cNvSpPr/>
            <p:nvPr/>
          </p:nvSpPr>
          <p:spPr>
            <a:xfrm>
              <a:off x="53078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Shape 817"/>
            <p:cNvSpPr/>
            <p:nvPr/>
          </p:nvSpPr>
          <p:spPr>
            <a:xfrm>
              <a:off x="53078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Shape 818"/>
            <p:cNvSpPr/>
            <p:nvPr/>
          </p:nvSpPr>
          <p:spPr>
            <a:xfrm>
              <a:off x="53078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Shape 819"/>
            <p:cNvSpPr/>
            <p:nvPr/>
          </p:nvSpPr>
          <p:spPr>
            <a:xfrm>
              <a:off x="53078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Shape 820"/>
            <p:cNvSpPr/>
            <p:nvPr/>
          </p:nvSpPr>
          <p:spPr>
            <a:xfrm>
              <a:off x="53078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Shape 821"/>
            <p:cNvSpPr/>
            <p:nvPr/>
          </p:nvSpPr>
          <p:spPr>
            <a:xfrm>
              <a:off x="53078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Shape 822"/>
            <p:cNvSpPr/>
            <p:nvPr/>
          </p:nvSpPr>
          <p:spPr>
            <a:xfrm>
              <a:off x="53078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Shape 823"/>
            <p:cNvSpPr/>
            <p:nvPr/>
          </p:nvSpPr>
          <p:spPr>
            <a:xfrm>
              <a:off x="53078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Shape 824"/>
            <p:cNvSpPr/>
            <p:nvPr/>
          </p:nvSpPr>
          <p:spPr>
            <a:xfrm>
              <a:off x="53078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Shape 825"/>
            <p:cNvSpPr/>
            <p:nvPr/>
          </p:nvSpPr>
          <p:spPr>
            <a:xfrm>
              <a:off x="53078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Shape 826"/>
            <p:cNvSpPr/>
            <p:nvPr/>
          </p:nvSpPr>
          <p:spPr>
            <a:xfrm>
              <a:off x="53078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Shape 827"/>
            <p:cNvSpPr/>
            <p:nvPr/>
          </p:nvSpPr>
          <p:spPr>
            <a:xfrm>
              <a:off x="53078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Shape 828"/>
            <p:cNvSpPr/>
            <p:nvPr/>
          </p:nvSpPr>
          <p:spPr>
            <a:xfrm>
              <a:off x="53078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Shape 829"/>
            <p:cNvSpPr/>
            <p:nvPr/>
          </p:nvSpPr>
          <p:spPr>
            <a:xfrm>
              <a:off x="53078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Shape 830"/>
            <p:cNvSpPr/>
            <p:nvPr/>
          </p:nvSpPr>
          <p:spPr>
            <a:xfrm>
              <a:off x="53078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Shape 831"/>
            <p:cNvSpPr/>
            <p:nvPr/>
          </p:nvSpPr>
          <p:spPr>
            <a:xfrm>
              <a:off x="53078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Shape 832"/>
            <p:cNvSpPr/>
            <p:nvPr/>
          </p:nvSpPr>
          <p:spPr>
            <a:xfrm>
              <a:off x="53078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Shape 833"/>
            <p:cNvSpPr/>
            <p:nvPr/>
          </p:nvSpPr>
          <p:spPr>
            <a:xfrm>
              <a:off x="53078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Shape 834"/>
            <p:cNvSpPr/>
            <p:nvPr/>
          </p:nvSpPr>
          <p:spPr>
            <a:xfrm>
              <a:off x="53078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Shape 835"/>
            <p:cNvSpPr/>
            <p:nvPr/>
          </p:nvSpPr>
          <p:spPr>
            <a:xfrm>
              <a:off x="53078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Shape 836"/>
            <p:cNvSpPr/>
            <p:nvPr/>
          </p:nvSpPr>
          <p:spPr>
            <a:xfrm>
              <a:off x="53078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Shape 837"/>
            <p:cNvSpPr/>
            <p:nvPr/>
          </p:nvSpPr>
          <p:spPr>
            <a:xfrm>
              <a:off x="53078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Shape 838"/>
            <p:cNvSpPr/>
            <p:nvPr/>
          </p:nvSpPr>
          <p:spPr>
            <a:xfrm>
              <a:off x="53078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Shape 839"/>
            <p:cNvSpPr/>
            <p:nvPr/>
          </p:nvSpPr>
          <p:spPr>
            <a:xfrm>
              <a:off x="53078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Shape 840"/>
            <p:cNvSpPr/>
            <p:nvPr/>
          </p:nvSpPr>
          <p:spPr>
            <a:xfrm>
              <a:off x="53078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Shape 841"/>
            <p:cNvSpPr/>
            <p:nvPr/>
          </p:nvSpPr>
          <p:spPr>
            <a:xfrm>
              <a:off x="53078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Shape 842"/>
            <p:cNvSpPr/>
            <p:nvPr/>
          </p:nvSpPr>
          <p:spPr>
            <a:xfrm>
              <a:off x="5458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Shape 843"/>
            <p:cNvSpPr/>
            <p:nvPr/>
          </p:nvSpPr>
          <p:spPr>
            <a:xfrm>
              <a:off x="5458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Shape 844"/>
            <p:cNvSpPr/>
            <p:nvPr/>
          </p:nvSpPr>
          <p:spPr>
            <a:xfrm>
              <a:off x="5458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Shape 845"/>
            <p:cNvSpPr/>
            <p:nvPr/>
          </p:nvSpPr>
          <p:spPr>
            <a:xfrm>
              <a:off x="5458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Shape 846"/>
            <p:cNvSpPr/>
            <p:nvPr/>
          </p:nvSpPr>
          <p:spPr>
            <a:xfrm>
              <a:off x="54583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Shape 847"/>
            <p:cNvSpPr/>
            <p:nvPr/>
          </p:nvSpPr>
          <p:spPr>
            <a:xfrm>
              <a:off x="5458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Shape 848"/>
            <p:cNvSpPr/>
            <p:nvPr/>
          </p:nvSpPr>
          <p:spPr>
            <a:xfrm>
              <a:off x="5458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Shape 849"/>
            <p:cNvSpPr/>
            <p:nvPr/>
          </p:nvSpPr>
          <p:spPr>
            <a:xfrm>
              <a:off x="5458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Shape 850"/>
            <p:cNvSpPr/>
            <p:nvPr/>
          </p:nvSpPr>
          <p:spPr>
            <a:xfrm>
              <a:off x="5458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Shape 851"/>
            <p:cNvSpPr/>
            <p:nvPr/>
          </p:nvSpPr>
          <p:spPr>
            <a:xfrm>
              <a:off x="5458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Shape 852"/>
            <p:cNvSpPr/>
            <p:nvPr/>
          </p:nvSpPr>
          <p:spPr>
            <a:xfrm>
              <a:off x="54583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Shape 853"/>
            <p:cNvSpPr/>
            <p:nvPr/>
          </p:nvSpPr>
          <p:spPr>
            <a:xfrm>
              <a:off x="5458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Shape 854"/>
            <p:cNvSpPr/>
            <p:nvPr/>
          </p:nvSpPr>
          <p:spPr>
            <a:xfrm>
              <a:off x="5458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Shape 855"/>
            <p:cNvSpPr/>
            <p:nvPr/>
          </p:nvSpPr>
          <p:spPr>
            <a:xfrm>
              <a:off x="5458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Shape 856"/>
            <p:cNvSpPr/>
            <p:nvPr/>
          </p:nvSpPr>
          <p:spPr>
            <a:xfrm>
              <a:off x="54583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Shape 857"/>
            <p:cNvSpPr/>
            <p:nvPr/>
          </p:nvSpPr>
          <p:spPr>
            <a:xfrm>
              <a:off x="5458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Shape 858"/>
            <p:cNvSpPr/>
            <p:nvPr/>
          </p:nvSpPr>
          <p:spPr>
            <a:xfrm>
              <a:off x="5458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Shape 859"/>
            <p:cNvSpPr/>
            <p:nvPr/>
          </p:nvSpPr>
          <p:spPr>
            <a:xfrm>
              <a:off x="5458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Shape 860"/>
            <p:cNvSpPr/>
            <p:nvPr/>
          </p:nvSpPr>
          <p:spPr>
            <a:xfrm>
              <a:off x="54583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Shape 861"/>
            <p:cNvSpPr/>
            <p:nvPr/>
          </p:nvSpPr>
          <p:spPr>
            <a:xfrm>
              <a:off x="5458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Shape 862"/>
            <p:cNvSpPr/>
            <p:nvPr/>
          </p:nvSpPr>
          <p:spPr>
            <a:xfrm>
              <a:off x="5458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Shape 863"/>
            <p:cNvSpPr/>
            <p:nvPr/>
          </p:nvSpPr>
          <p:spPr>
            <a:xfrm>
              <a:off x="54583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4" name="Shape 864"/>
          <p:cNvGrpSpPr/>
          <p:nvPr/>
        </p:nvGrpSpPr>
        <p:grpSpPr>
          <a:xfrm rot="10800000">
            <a:off x="7828570" y="28707"/>
            <a:ext cx="1140783" cy="5086302"/>
            <a:chOff x="5458325" y="238125"/>
            <a:chExt cx="1174975" cy="5238750"/>
          </a:xfrm>
        </p:grpSpPr>
        <p:sp>
          <p:nvSpPr>
            <p:cNvPr id="865" name="Shape 865"/>
            <p:cNvSpPr/>
            <p:nvPr/>
          </p:nvSpPr>
          <p:spPr>
            <a:xfrm>
              <a:off x="54583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Shape 866"/>
            <p:cNvSpPr/>
            <p:nvPr/>
          </p:nvSpPr>
          <p:spPr>
            <a:xfrm>
              <a:off x="5458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Shape 867"/>
            <p:cNvSpPr/>
            <p:nvPr/>
          </p:nvSpPr>
          <p:spPr>
            <a:xfrm>
              <a:off x="54583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Shape 868"/>
            <p:cNvSpPr/>
            <p:nvPr/>
          </p:nvSpPr>
          <p:spPr>
            <a:xfrm>
              <a:off x="5458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Shape 869"/>
            <p:cNvSpPr/>
            <p:nvPr/>
          </p:nvSpPr>
          <p:spPr>
            <a:xfrm>
              <a:off x="54583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Shape 870"/>
            <p:cNvSpPr/>
            <p:nvPr/>
          </p:nvSpPr>
          <p:spPr>
            <a:xfrm>
              <a:off x="5458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Shape 871"/>
            <p:cNvSpPr/>
            <p:nvPr/>
          </p:nvSpPr>
          <p:spPr>
            <a:xfrm>
              <a:off x="5458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Shape 872"/>
            <p:cNvSpPr/>
            <p:nvPr/>
          </p:nvSpPr>
          <p:spPr>
            <a:xfrm>
              <a:off x="5458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Shape 873"/>
            <p:cNvSpPr/>
            <p:nvPr/>
          </p:nvSpPr>
          <p:spPr>
            <a:xfrm>
              <a:off x="5458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Shape 874"/>
            <p:cNvSpPr/>
            <p:nvPr/>
          </p:nvSpPr>
          <p:spPr>
            <a:xfrm>
              <a:off x="5458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Shape 875"/>
            <p:cNvSpPr/>
            <p:nvPr/>
          </p:nvSpPr>
          <p:spPr>
            <a:xfrm>
              <a:off x="5458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Shape 876"/>
            <p:cNvSpPr/>
            <p:nvPr/>
          </p:nvSpPr>
          <p:spPr>
            <a:xfrm>
              <a:off x="5458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Shape 877"/>
            <p:cNvSpPr/>
            <p:nvPr/>
          </p:nvSpPr>
          <p:spPr>
            <a:xfrm>
              <a:off x="5458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Shape 878"/>
            <p:cNvSpPr/>
            <p:nvPr/>
          </p:nvSpPr>
          <p:spPr>
            <a:xfrm>
              <a:off x="5608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Shape 879"/>
            <p:cNvSpPr/>
            <p:nvPr/>
          </p:nvSpPr>
          <p:spPr>
            <a:xfrm>
              <a:off x="56088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Shape 880"/>
            <p:cNvSpPr/>
            <p:nvPr/>
          </p:nvSpPr>
          <p:spPr>
            <a:xfrm>
              <a:off x="5608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Shape 881"/>
            <p:cNvSpPr/>
            <p:nvPr/>
          </p:nvSpPr>
          <p:spPr>
            <a:xfrm>
              <a:off x="56088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Shape 882"/>
            <p:cNvSpPr/>
            <p:nvPr/>
          </p:nvSpPr>
          <p:spPr>
            <a:xfrm>
              <a:off x="5608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Shape 883"/>
            <p:cNvSpPr/>
            <p:nvPr/>
          </p:nvSpPr>
          <p:spPr>
            <a:xfrm>
              <a:off x="56088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Shape 884"/>
            <p:cNvSpPr/>
            <p:nvPr/>
          </p:nvSpPr>
          <p:spPr>
            <a:xfrm>
              <a:off x="56088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Shape 885"/>
            <p:cNvSpPr/>
            <p:nvPr/>
          </p:nvSpPr>
          <p:spPr>
            <a:xfrm>
              <a:off x="5608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Shape 886"/>
            <p:cNvSpPr/>
            <p:nvPr/>
          </p:nvSpPr>
          <p:spPr>
            <a:xfrm>
              <a:off x="5608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Shape 887"/>
            <p:cNvSpPr/>
            <p:nvPr/>
          </p:nvSpPr>
          <p:spPr>
            <a:xfrm>
              <a:off x="56088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Shape 888"/>
            <p:cNvSpPr/>
            <p:nvPr/>
          </p:nvSpPr>
          <p:spPr>
            <a:xfrm>
              <a:off x="56088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Shape 889"/>
            <p:cNvSpPr/>
            <p:nvPr/>
          </p:nvSpPr>
          <p:spPr>
            <a:xfrm>
              <a:off x="56088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Shape 890"/>
            <p:cNvSpPr/>
            <p:nvPr/>
          </p:nvSpPr>
          <p:spPr>
            <a:xfrm>
              <a:off x="5608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Shape 891"/>
            <p:cNvSpPr/>
            <p:nvPr/>
          </p:nvSpPr>
          <p:spPr>
            <a:xfrm>
              <a:off x="56088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Shape 892"/>
            <p:cNvSpPr/>
            <p:nvPr/>
          </p:nvSpPr>
          <p:spPr>
            <a:xfrm>
              <a:off x="5608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Shape 893"/>
            <p:cNvSpPr/>
            <p:nvPr/>
          </p:nvSpPr>
          <p:spPr>
            <a:xfrm>
              <a:off x="5608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Shape 894"/>
            <p:cNvSpPr/>
            <p:nvPr/>
          </p:nvSpPr>
          <p:spPr>
            <a:xfrm>
              <a:off x="5608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Shape 895"/>
            <p:cNvSpPr/>
            <p:nvPr/>
          </p:nvSpPr>
          <p:spPr>
            <a:xfrm>
              <a:off x="56088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Shape 896"/>
            <p:cNvSpPr/>
            <p:nvPr/>
          </p:nvSpPr>
          <p:spPr>
            <a:xfrm>
              <a:off x="56088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Shape 897"/>
            <p:cNvSpPr/>
            <p:nvPr/>
          </p:nvSpPr>
          <p:spPr>
            <a:xfrm>
              <a:off x="5608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Shape 898"/>
            <p:cNvSpPr/>
            <p:nvPr/>
          </p:nvSpPr>
          <p:spPr>
            <a:xfrm>
              <a:off x="5608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Shape 899"/>
            <p:cNvSpPr/>
            <p:nvPr/>
          </p:nvSpPr>
          <p:spPr>
            <a:xfrm>
              <a:off x="5608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Shape 900"/>
            <p:cNvSpPr/>
            <p:nvPr/>
          </p:nvSpPr>
          <p:spPr>
            <a:xfrm>
              <a:off x="56088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Shape 901"/>
            <p:cNvSpPr/>
            <p:nvPr/>
          </p:nvSpPr>
          <p:spPr>
            <a:xfrm>
              <a:off x="5608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Shape 902"/>
            <p:cNvSpPr/>
            <p:nvPr/>
          </p:nvSpPr>
          <p:spPr>
            <a:xfrm>
              <a:off x="56088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Shape 903"/>
            <p:cNvSpPr/>
            <p:nvPr/>
          </p:nvSpPr>
          <p:spPr>
            <a:xfrm>
              <a:off x="56088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Shape 904"/>
            <p:cNvSpPr/>
            <p:nvPr/>
          </p:nvSpPr>
          <p:spPr>
            <a:xfrm>
              <a:off x="56088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Shape 905"/>
            <p:cNvSpPr/>
            <p:nvPr/>
          </p:nvSpPr>
          <p:spPr>
            <a:xfrm>
              <a:off x="5608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Shape 906"/>
            <p:cNvSpPr/>
            <p:nvPr/>
          </p:nvSpPr>
          <p:spPr>
            <a:xfrm>
              <a:off x="56088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Shape 907"/>
            <p:cNvSpPr/>
            <p:nvPr/>
          </p:nvSpPr>
          <p:spPr>
            <a:xfrm>
              <a:off x="5608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Shape 908"/>
            <p:cNvSpPr/>
            <p:nvPr/>
          </p:nvSpPr>
          <p:spPr>
            <a:xfrm>
              <a:off x="5608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Shape 909"/>
            <p:cNvSpPr/>
            <p:nvPr/>
          </p:nvSpPr>
          <p:spPr>
            <a:xfrm>
              <a:off x="57593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Shape 910"/>
            <p:cNvSpPr/>
            <p:nvPr/>
          </p:nvSpPr>
          <p:spPr>
            <a:xfrm>
              <a:off x="57593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Shape 911"/>
            <p:cNvSpPr/>
            <p:nvPr/>
          </p:nvSpPr>
          <p:spPr>
            <a:xfrm>
              <a:off x="57593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Shape 912"/>
            <p:cNvSpPr/>
            <p:nvPr/>
          </p:nvSpPr>
          <p:spPr>
            <a:xfrm>
              <a:off x="57593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Shape 913"/>
            <p:cNvSpPr/>
            <p:nvPr/>
          </p:nvSpPr>
          <p:spPr>
            <a:xfrm>
              <a:off x="57593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Shape 914"/>
            <p:cNvSpPr/>
            <p:nvPr/>
          </p:nvSpPr>
          <p:spPr>
            <a:xfrm>
              <a:off x="57593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Shape 915"/>
            <p:cNvSpPr/>
            <p:nvPr/>
          </p:nvSpPr>
          <p:spPr>
            <a:xfrm>
              <a:off x="57593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Shape 916"/>
            <p:cNvSpPr/>
            <p:nvPr/>
          </p:nvSpPr>
          <p:spPr>
            <a:xfrm>
              <a:off x="57593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Shape 917"/>
            <p:cNvSpPr/>
            <p:nvPr/>
          </p:nvSpPr>
          <p:spPr>
            <a:xfrm>
              <a:off x="57593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Shape 918"/>
            <p:cNvSpPr/>
            <p:nvPr/>
          </p:nvSpPr>
          <p:spPr>
            <a:xfrm>
              <a:off x="57593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Shape 919"/>
            <p:cNvSpPr/>
            <p:nvPr/>
          </p:nvSpPr>
          <p:spPr>
            <a:xfrm>
              <a:off x="57593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Shape 920"/>
            <p:cNvSpPr/>
            <p:nvPr/>
          </p:nvSpPr>
          <p:spPr>
            <a:xfrm>
              <a:off x="59098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Shape 921"/>
            <p:cNvSpPr/>
            <p:nvPr/>
          </p:nvSpPr>
          <p:spPr>
            <a:xfrm>
              <a:off x="59098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Shape 922"/>
            <p:cNvSpPr/>
            <p:nvPr/>
          </p:nvSpPr>
          <p:spPr>
            <a:xfrm>
              <a:off x="59098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Shape 923"/>
            <p:cNvSpPr/>
            <p:nvPr/>
          </p:nvSpPr>
          <p:spPr>
            <a:xfrm>
              <a:off x="60603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Shape 924"/>
            <p:cNvSpPr/>
            <p:nvPr/>
          </p:nvSpPr>
          <p:spPr>
            <a:xfrm>
              <a:off x="62108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Shape 925"/>
            <p:cNvSpPr/>
            <p:nvPr/>
          </p:nvSpPr>
          <p:spPr>
            <a:xfrm>
              <a:off x="621087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Shape 926"/>
            <p:cNvSpPr/>
            <p:nvPr/>
          </p:nvSpPr>
          <p:spPr>
            <a:xfrm>
              <a:off x="65119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7" name="Shape 927"/>
          <p:cNvGrpSpPr/>
          <p:nvPr/>
        </p:nvGrpSpPr>
        <p:grpSpPr>
          <a:xfrm rot="10800000">
            <a:off x="7682454" y="28707"/>
            <a:ext cx="994639" cy="4940182"/>
            <a:chOff x="5759350" y="388625"/>
            <a:chExt cx="1024450" cy="5088250"/>
          </a:xfrm>
        </p:grpSpPr>
        <p:sp>
          <p:nvSpPr>
            <p:cNvPr id="928" name="Shape 928"/>
            <p:cNvSpPr/>
            <p:nvPr/>
          </p:nvSpPr>
          <p:spPr>
            <a:xfrm>
              <a:off x="57593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Shape 929"/>
            <p:cNvSpPr/>
            <p:nvPr/>
          </p:nvSpPr>
          <p:spPr>
            <a:xfrm>
              <a:off x="57593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Shape 930"/>
            <p:cNvSpPr/>
            <p:nvPr/>
          </p:nvSpPr>
          <p:spPr>
            <a:xfrm>
              <a:off x="57593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Shape 931"/>
            <p:cNvSpPr/>
            <p:nvPr/>
          </p:nvSpPr>
          <p:spPr>
            <a:xfrm>
              <a:off x="57593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Shape 932"/>
            <p:cNvSpPr/>
            <p:nvPr/>
          </p:nvSpPr>
          <p:spPr>
            <a:xfrm>
              <a:off x="57593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Shape 933"/>
            <p:cNvSpPr/>
            <p:nvPr/>
          </p:nvSpPr>
          <p:spPr>
            <a:xfrm>
              <a:off x="57593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Shape 934"/>
            <p:cNvSpPr/>
            <p:nvPr/>
          </p:nvSpPr>
          <p:spPr>
            <a:xfrm>
              <a:off x="57593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Shape 935"/>
            <p:cNvSpPr/>
            <p:nvPr/>
          </p:nvSpPr>
          <p:spPr>
            <a:xfrm>
              <a:off x="59098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Shape 936"/>
            <p:cNvSpPr/>
            <p:nvPr/>
          </p:nvSpPr>
          <p:spPr>
            <a:xfrm>
              <a:off x="59098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Shape 937"/>
            <p:cNvSpPr/>
            <p:nvPr/>
          </p:nvSpPr>
          <p:spPr>
            <a:xfrm>
              <a:off x="59098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Shape 938"/>
            <p:cNvSpPr/>
            <p:nvPr/>
          </p:nvSpPr>
          <p:spPr>
            <a:xfrm>
              <a:off x="59098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Shape 939"/>
            <p:cNvSpPr/>
            <p:nvPr/>
          </p:nvSpPr>
          <p:spPr>
            <a:xfrm>
              <a:off x="59098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Shape 940"/>
            <p:cNvSpPr/>
            <p:nvPr/>
          </p:nvSpPr>
          <p:spPr>
            <a:xfrm>
              <a:off x="59098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Shape 941"/>
            <p:cNvSpPr/>
            <p:nvPr/>
          </p:nvSpPr>
          <p:spPr>
            <a:xfrm>
              <a:off x="59098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Shape 942"/>
            <p:cNvSpPr/>
            <p:nvPr/>
          </p:nvSpPr>
          <p:spPr>
            <a:xfrm>
              <a:off x="59098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Shape 943"/>
            <p:cNvSpPr/>
            <p:nvPr/>
          </p:nvSpPr>
          <p:spPr>
            <a:xfrm>
              <a:off x="59098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Shape 944"/>
            <p:cNvSpPr/>
            <p:nvPr/>
          </p:nvSpPr>
          <p:spPr>
            <a:xfrm>
              <a:off x="59098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Shape 945"/>
            <p:cNvSpPr/>
            <p:nvPr/>
          </p:nvSpPr>
          <p:spPr>
            <a:xfrm>
              <a:off x="59098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Shape 946"/>
            <p:cNvSpPr/>
            <p:nvPr/>
          </p:nvSpPr>
          <p:spPr>
            <a:xfrm>
              <a:off x="59098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Shape 947"/>
            <p:cNvSpPr/>
            <p:nvPr/>
          </p:nvSpPr>
          <p:spPr>
            <a:xfrm>
              <a:off x="59098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Shape 948"/>
            <p:cNvSpPr/>
            <p:nvPr/>
          </p:nvSpPr>
          <p:spPr>
            <a:xfrm>
              <a:off x="59098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Shape 949"/>
            <p:cNvSpPr/>
            <p:nvPr/>
          </p:nvSpPr>
          <p:spPr>
            <a:xfrm>
              <a:off x="59098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Shape 950"/>
            <p:cNvSpPr/>
            <p:nvPr/>
          </p:nvSpPr>
          <p:spPr>
            <a:xfrm>
              <a:off x="59098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Shape 951"/>
            <p:cNvSpPr/>
            <p:nvPr/>
          </p:nvSpPr>
          <p:spPr>
            <a:xfrm>
              <a:off x="59098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Shape 952"/>
            <p:cNvSpPr/>
            <p:nvPr/>
          </p:nvSpPr>
          <p:spPr>
            <a:xfrm>
              <a:off x="59098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Shape 953"/>
            <p:cNvSpPr/>
            <p:nvPr/>
          </p:nvSpPr>
          <p:spPr>
            <a:xfrm>
              <a:off x="59098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Shape 954"/>
            <p:cNvSpPr/>
            <p:nvPr/>
          </p:nvSpPr>
          <p:spPr>
            <a:xfrm>
              <a:off x="60603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Shape 955"/>
            <p:cNvSpPr/>
            <p:nvPr/>
          </p:nvSpPr>
          <p:spPr>
            <a:xfrm>
              <a:off x="60603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Shape 956"/>
            <p:cNvSpPr/>
            <p:nvPr/>
          </p:nvSpPr>
          <p:spPr>
            <a:xfrm>
              <a:off x="60603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Shape 957"/>
            <p:cNvSpPr/>
            <p:nvPr/>
          </p:nvSpPr>
          <p:spPr>
            <a:xfrm>
              <a:off x="60603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Shape 958"/>
            <p:cNvSpPr/>
            <p:nvPr/>
          </p:nvSpPr>
          <p:spPr>
            <a:xfrm>
              <a:off x="60603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Shape 959"/>
            <p:cNvSpPr/>
            <p:nvPr/>
          </p:nvSpPr>
          <p:spPr>
            <a:xfrm>
              <a:off x="60603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Shape 960"/>
            <p:cNvSpPr/>
            <p:nvPr/>
          </p:nvSpPr>
          <p:spPr>
            <a:xfrm>
              <a:off x="60603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Shape 961"/>
            <p:cNvSpPr/>
            <p:nvPr/>
          </p:nvSpPr>
          <p:spPr>
            <a:xfrm>
              <a:off x="60603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Shape 962"/>
            <p:cNvSpPr/>
            <p:nvPr/>
          </p:nvSpPr>
          <p:spPr>
            <a:xfrm>
              <a:off x="60603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Shape 963"/>
            <p:cNvSpPr/>
            <p:nvPr/>
          </p:nvSpPr>
          <p:spPr>
            <a:xfrm>
              <a:off x="60603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Shape 964"/>
            <p:cNvSpPr/>
            <p:nvPr/>
          </p:nvSpPr>
          <p:spPr>
            <a:xfrm>
              <a:off x="60603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Shape 965"/>
            <p:cNvSpPr/>
            <p:nvPr/>
          </p:nvSpPr>
          <p:spPr>
            <a:xfrm>
              <a:off x="60603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Shape 966"/>
            <p:cNvSpPr/>
            <p:nvPr/>
          </p:nvSpPr>
          <p:spPr>
            <a:xfrm>
              <a:off x="60603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Shape 967"/>
            <p:cNvSpPr/>
            <p:nvPr/>
          </p:nvSpPr>
          <p:spPr>
            <a:xfrm>
              <a:off x="60603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Shape 968"/>
            <p:cNvSpPr/>
            <p:nvPr/>
          </p:nvSpPr>
          <p:spPr>
            <a:xfrm>
              <a:off x="60603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Shape 969"/>
            <p:cNvSpPr/>
            <p:nvPr/>
          </p:nvSpPr>
          <p:spPr>
            <a:xfrm>
              <a:off x="60603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Shape 970"/>
            <p:cNvSpPr/>
            <p:nvPr/>
          </p:nvSpPr>
          <p:spPr>
            <a:xfrm>
              <a:off x="60603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Shape 971"/>
            <p:cNvSpPr/>
            <p:nvPr/>
          </p:nvSpPr>
          <p:spPr>
            <a:xfrm>
              <a:off x="60603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Shape 972"/>
            <p:cNvSpPr/>
            <p:nvPr/>
          </p:nvSpPr>
          <p:spPr>
            <a:xfrm>
              <a:off x="60603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Shape 973"/>
            <p:cNvSpPr/>
            <p:nvPr/>
          </p:nvSpPr>
          <p:spPr>
            <a:xfrm>
              <a:off x="60603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Shape 974"/>
            <p:cNvSpPr/>
            <p:nvPr/>
          </p:nvSpPr>
          <p:spPr>
            <a:xfrm>
              <a:off x="60603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Shape 975"/>
            <p:cNvSpPr/>
            <p:nvPr/>
          </p:nvSpPr>
          <p:spPr>
            <a:xfrm>
              <a:off x="60603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Shape 976"/>
            <p:cNvSpPr/>
            <p:nvPr/>
          </p:nvSpPr>
          <p:spPr>
            <a:xfrm>
              <a:off x="60603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Shape 977"/>
            <p:cNvSpPr/>
            <p:nvPr/>
          </p:nvSpPr>
          <p:spPr>
            <a:xfrm>
              <a:off x="60603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Shape 978"/>
            <p:cNvSpPr/>
            <p:nvPr/>
          </p:nvSpPr>
          <p:spPr>
            <a:xfrm>
              <a:off x="60603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Shape 979"/>
            <p:cNvSpPr/>
            <p:nvPr/>
          </p:nvSpPr>
          <p:spPr>
            <a:xfrm>
              <a:off x="60603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Shape 980"/>
            <p:cNvSpPr/>
            <p:nvPr/>
          </p:nvSpPr>
          <p:spPr>
            <a:xfrm>
              <a:off x="621087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Shape 981"/>
            <p:cNvSpPr/>
            <p:nvPr/>
          </p:nvSpPr>
          <p:spPr>
            <a:xfrm>
              <a:off x="621087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Shape 982"/>
            <p:cNvSpPr/>
            <p:nvPr/>
          </p:nvSpPr>
          <p:spPr>
            <a:xfrm>
              <a:off x="621087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Shape 983"/>
            <p:cNvSpPr/>
            <p:nvPr/>
          </p:nvSpPr>
          <p:spPr>
            <a:xfrm>
              <a:off x="621087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Shape 984"/>
            <p:cNvSpPr/>
            <p:nvPr/>
          </p:nvSpPr>
          <p:spPr>
            <a:xfrm>
              <a:off x="62108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Shape 985"/>
            <p:cNvSpPr/>
            <p:nvPr/>
          </p:nvSpPr>
          <p:spPr>
            <a:xfrm>
              <a:off x="621087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Shape 986"/>
            <p:cNvSpPr/>
            <p:nvPr/>
          </p:nvSpPr>
          <p:spPr>
            <a:xfrm>
              <a:off x="621087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Shape 987"/>
            <p:cNvSpPr/>
            <p:nvPr/>
          </p:nvSpPr>
          <p:spPr>
            <a:xfrm>
              <a:off x="621087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Shape 988"/>
            <p:cNvSpPr/>
            <p:nvPr/>
          </p:nvSpPr>
          <p:spPr>
            <a:xfrm>
              <a:off x="621087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Shape 989"/>
            <p:cNvSpPr/>
            <p:nvPr/>
          </p:nvSpPr>
          <p:spPr>
            <a:xfrm>
              <a:off x="621087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Shape 990"/>
            <p:cNvSpPr/>
            <p:nvPr/>
          </p:nvSpPr>
          <p:spPr>
            <a:xfrm>
              <a:off x="621087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Shape 991"/>
            <p:cNvSpPr/>
            <p:nvPr/>
          </p:nvSpPr>
          <p:spPr>
            <a:xfrm>
              <a:off x="621087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Shape 992"/>
            <p:cNvSpPr/>
            <p:nvPr/>
          </p:nvSpPr>
          <p:spPr>
            <a:xfrm>
              <a:off x="621087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Shape 993"/>
            <p:cNvSpPr/>
            <p:nvPr/>
          </p:nvSpPr>
          <p:spPr>
            <a:xfrm>
              <a:off x="621087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Shape 994"/>
            <p:cNvSpPr/>
            <p:nvPr/>
          </p:nvSpPr>
          <p:spPr>
            <a:xfrm>
              <a:off x="621087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Shape 995"/>
            <p:cNvSpPr/>
            <p:nvPr/>
          </p:nvSpPr>
          <p:spPr>
            <a:xfrm>
              <a:off x="621087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Shape 996"/>
            <p:cNvSpPr/>
            <p:nvPr/>
          </p:nvSpPr>
          <p:spPr>
            <a:xfrm>
              <a:off x="621087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Shape 997"/>
            <p:cNvSpPr/>
            <p:nvPr/>
          </p:nvSpPr>
          <p:spPr>
            <a:xfrm>
              <a:off x="621087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Shape 998"/>
            <p:cNvSpPr/>
            <p:nvPr/>
          </p:nvSpPr>
          <p:spPr>
            <a:xfrm>
              <a:off x="62108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Shape 999"/>
            <p:cNvSpPr/>
            <p:nvPr/>
          </p:nvSpPr>
          <p:spPr>
            <a:xfrm>
              <a:off x="621087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Shape 1000"/>
            <p:cNvSpPr/>
            <p:nvPr/>
          </p:nvSpPr>
          <p:spPr>
            <a:xfrm>
              <a:off x="63613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Shape 1001"/>
            <p:cNvSpPr/>
            <p:nvPr/>
          </p:nvSpPr>
          <p:spPr>
            <a:xfrm>
              <a:off x="63613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Shape 1002"/>
            <p:cNvSpPr/>
            <p:nvPr/>
          </p:nvSpPr>
          <p:spPr>
            <a:xfrm>
              <a:off x="63613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Shape 1003"/>
            <p:cNvSpPr/>
            <p:nvPr/>
          </p:nvSpPr>
          <p:spPr>
            <a:xfrm>
              <a:off x="63613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Shape 1004"/>
            <p:cNvSpPr/>
            <p:nvPr/>
          </p:nvSpPr>
          <p:spPr>
            <a:xfrm>
              <a:off x="63613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Shape 1005"/>
            <p:cNvSpPr/>
            <p:nvPr/>
          </p:nvSpPr>
          <p:spPr>
            <a:xfrm>
              <a:off x="63613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Shape 1006"/>
            <p:cNvSpPr/>
            <p:nvPr/>
          </p:nvSpPr>
          <p:spPr>
            <a:xfrm>
              <a:off x="63613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Shape 1007"/>
            <p:cNvSpPr/>
            <p:nvPr/>
          </p:nvSpPr>
          <p:spPr>
            <a:xfrm>
              <a:off x="63613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Shape 1008"/>
            <p:cNvSpPr/>
            <p:nvPr/>
          </p:nvSpPr>
          <p:spPr>
            <a:xfrm>
              <a:off x="63613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Shape 1009"/>
            <p:cNvSpPr/>
            <p:nvPr/>
          </p:nvSpPr>
          <p:spPr>
            <a:xfrm>
              <a:off x="63613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Shape 1010"/>
            <p:cNvSpPr/>
            <p:nvPr/>
          </p:nvSpPr>
          <p:spPr>
            <a:xfrm>
              <a:off x="63613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Shape 1011"/>
            <p:cNvSpPr/>
            <p:nvPr/>
          </p:nvSpPr>
          <p:spPr>
            <a:xfrm>
              <a:off x="63613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Shape 1012"/>
            <p:cNvSpPr/>
            <p:nvPr/>
          </p:nvSpPr>
          <p:spPr>
            <a:xfrm>
              <a:off x="63613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Shape 1013"/>
            <p:cNvSpPr/>
            <p:nvPr/>
          </p:nvSpPr>
          <p:spPr>
            <a:xfrm>
              <a:off x="63613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Shape 1014"/>
            <p:cNvSpPr/>
            <p:nvPr/>
          </p:nvSpPr>
          <p:spPr>
            <a:xfrm>
              <a:off x="63613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Shape 1015"/>
            <p:cNvSpPr/>
            <p:nvPr/>
          </p:nvSpPr>
          <p:spPr>
            <a:xfrm>
              <a:off x="63613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Shape 1016"/>
            <p:cNvSpPr/>
            <p:nvPr/>
          </p:nvSpPr>
          <p:spPr>
            <a:xfrm>
              <a:off x="63613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Shape 1017"/>
            <p:cNvSpPr/>
            <p:nvPr/>
          </p:nvSpPr>
          <p:spPr>
            <a:xfrm>
              <a:off x="63613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Shape 1018"/>
            <p:cNvSpPr/>
            <p:nvPr/>
          </p:nvSpPr>
          <p:spPr>
            <a:xfrm>
              <a:off x="65119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Shape 1019"/>
            <p:cNvSpPr/>
            <p:nvPr/>
          </p:nvSpPr>
          <p:spPr>
            <a:xfrm>
              <a:off x="65119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Shape 1020"/>
            <p:cNvSpPr/>
            <p:nvPr/>
          </p:nvSpPr>
          <p:spPr>
            <a:xfrm>
              <a:off x="65119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Shape 1021"/>
            <p:cNvSpPr/>
            <p:nvPr/>
          </p:nvSpPr>
          <p:spPr>
            <a:xfrm>
              <a:off x="65119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Shape 1022"/>
            <p:cNvSpPr/>
            <p:nvPr/>
          </p:nvSpPr>
          <p:spPr>
            <a:xfrm>
              <a:off x="65119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Shape 1023"/>
            <p:cNvSpPr/>
            <p:nvPr/>
          </p:nvSpPr>
          <p:spPr>
            <a:xfrm>
              <a:off x="65119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Shape 1024"/>
            <p:cNvSpPr/>
            <p:nvPr/>
          </p:nvSpPr>
          <p:spPr>
            <a:xfrm>
              <a:off x="65119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Shape 1025"/>
            <p:cNvSpPr/>
            <p:nvPr/>
          </p:nvSpPr>
          <p:spPr>
            <a:xfrm>
              <a:off x="65119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Shape 1026"/>
            <p:cNvSpPr/>
            <p:nvPr/>
          </p:nvSpPr>
          <p:spPr>
            <a:xfrm>
              <a:off x="66624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Shape 1027"/>
            <p:cNvSpPr/>
            <p:nvPr/>
          </p:nvSpPr>
          <p:spPr>
            <a:xfrm>
              <a:off x="666240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Shape 1028"/>
            <p:cNvSpPr/>
            <p:nvPr/>
          </p:nvSpPr>
          <p:spPr>
            <a:xfrm>
              <a:off x="66624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9" name="Shape 1029"/>
          <p:cNvGrpSpPr/>
          <p:nvPr/>
        </p:nvGrpSpPr>
        <p:grpSpPr>
          <a:xfrm rot="10800000">
            <a:off x="7682449" y="28707"/>
            <a:ext cx="1140783" cy="5086302"/>
            <a:chOff x="5608825" y="238125"/>
            <a:chExt cx="1174975" cy="5238750"/>
          </a:xfrm>
        </p:grpSpPr>
        <p:sp>
          <p:nvSpPr>
            <p:cNvPr id="1030" name="Shape 1030"/>
            <p:cNvSpPr/>
            <p:nvPr/>
          </p:nvSpPr>
          <p:spPr>
            <a:xfrm>
              <a:off x="56088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Shape 1031"/>
            <p:cNvSpPr/>
            <p:nvPr/>
          </p:nvSpPr>
          <p:spPr>
            <a:xfrm>
              <a:off x="5608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Shape 1032"/>
            <p:cNvSpPr/>
            <p:nvPr/>
          </p:nvSpPr>
          <p:spPr>
            <a:xfrm>
              <a:off x="5608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Shape 1033"/>
            <p:cNvSpPr/>
            <p:nvPr/>
          </p:nvSpPr>
          <p:spPr>
            <a:xfrm>
              <a:off x="5608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Shape 1034"/>
            <p:cNvSpPr/>
            <p:nvPr/>
          </p:nvSpPr>
          <p:spPr>
            <a:xfrm>
              <a:off x="57593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Shape 1035"/>
            <p:cNvSpPr/>
            <p:nvPr/>
          </p:nvSpPr>
          <p:spPr>
            <a:xfrm>
              <a:off x="57593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Shape 1036"/>
            <p:cNvSpPr/>
            <p:nvPr/>
          </p:nvSpPr>
          <p:spPr>
            <a:xfrm>
              <a:off x="57593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Shape 1037"/>
            <p:cNvSpPr/>
            <p:nvPr/>
          </p:nvSpPr>
          <p:spPr>
            <a:xfrm>
              <a:off x="57593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Shape 1038"/>
            <p:cNvSpPr/>
            <p:nvPr/>
          </p:nvSpPr>
          <p:spPr>
            <a:xfrm>
              <a:off x="57593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Shape 1039"/>
            <p:cNvSpPr/>
            <p:nvPr/>
          </p:nvSpPr>
          <p:spPr>
            <a:xfrm>
              <a:off x="57593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Shape 1040"/>
            <p:cNvSpPr/>
            <p:nvPr/>
          </p:nvSpPr>
          <p:spPr>
            <a:xfrm>
              <a:off x="57593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Shape 1041"/>
            <p:cNvSpPr/>
            <p:nvPr/>
          </p:nvSpPr>
          <p:spPr>
            <a:xfrm>
              <a:off x="57593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Shape 1042"/>
            <p:cNvSpPr/>
            <p:nvPr/>
          </p:nvSpPr>
          <p:spPr>
            <a:xfrm>
              <a:off x="57593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Shape 1043"/>
            <p:cNvSpPr/>
            <p:nvPr/>
          </p:nvSpPr>
          <p:spPr>
            <a:xfrm>
              <a:off x="57593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Shape 1044"/>
            <p:cNvSpPr/>
            <p:nvPr/>
          </p:nvSpPr>
          <p:spPr>
            <a:xfrm>
              <a:off x="57593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Shape 1045"/>
            <p:cNvSpPr/>
            <p:nvPr/>
          </p:nvSpPr>
          <p:spPr>
            <a:xfrm>
              <a:off x="57593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Shape 1046"/>
            <p:cNvSpPr/>
            <p:nvPr/>
          </p:nvSpPr>
          <p:spPr>
            <a:xfrm>
              <a:off x="57593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Shape 1047"/>
            <p:cNvSpPr/>
            <p:nvPr/>
          </p:nvSpPr>
          <p:spPr>
            <a:xfrm>
              <a:off x="57593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Shape 1048"/>
            <p:cNvSpPr/>
            <p:nvPr/>
          </p:nvSpPr>
          <p:spPr>
            <a:xfrm>
              <a:off x="57593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Shape 1049"/>
            <p:cNvSpPr/>
            <p:nvPr/>
          </p:nvSpPr>
          <p:spPr>
            <a:xfrm>
              <a:off x="57593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Shape 1050"/>
            <p:cNvSpPr/>
            <p:nvPr/>
          </p:nvSpPr>
          <p:spPr>
            <a:xfrm>
              <a:off x="57593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Shape 1051"/>
            <p:cNvSpPr/>
            <p:nvPr/>
          </p:nvSpPr>
          <p:spPr>
            <a:xfrm>
              <a:off x="59098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Shape 1052"/>
            <p:cNvSpPr/>
            <p:nvPr/>
          </p:nvSpPr>
          <p:spPr>
            <a:xfrm>
              <a:off x="59098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Shape 1053"/>
            <p:cNvSpPr/>
            <p:nvPr/>
          </p:nvSpPr>
          <p:spPr>
            <a:xfrm>
              <a:off x="59098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Shape 1054"/>
            <p:cNvSpPr/>
            <p:nvPr/>
          </p:nvSpPr>
          <p:spPr>
            <a:xfrm>
              <a:off x="59098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Shape 1055"/>
            <p:cNvSpPr/>
            <p:nvPr/>
          </p:nvSpPr>
          <p:spPr>
            <a:xfrm>
              <a:off x="59098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Shape 1056"/>
            <p:cNvSpPr/>
            <p:nvPr/>
          </p:nvSpPr>
          <p:spPr>
            <a:xfrm>
              <a:off x="59098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Shape 1057"/>
            <p:cNvSpPr/>
            <p:nvPr/>
          </p:nvSpPr>
          <p:spPr>
            <a:xfrm>
              <a:off x="59098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Shape 1058"/>
            <p:cNvSpPr/>
            <p:nvPr/>
          </p:nvSpPr>
          <p:spPr>
            <a:xfrm>
              <a:off x="59098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Shape 1059"/>
            <p:cNvSpPr/>
            <p:nvPr/>
          </p:nvSpPr>
          <p:spPr>
            <a:xfrm>
              <a:off x="59098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Shape 1060"/>
            <p:cNvSpPr/>
            <p:nvPr/>
          </p:nvSpPr>
          <p:spPr>
            <a:xfrm>
              <a:off x="59098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Shape 1061"/>
            <p:cNvSpPr/>
            <p:nvPr/>
          </p:nvSpPr>
          <p:spPr>
            <a:xfrm>
              <a:off x="59098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Shape 1062"/>
            <p:cNvSpPr/>
            <p:nvPr/>
          </p:nvSpPr>
          <p:spPr>
            <a:xfrm>
              <a:off x="59098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Shape 1063"/>
            <p:cNvSpPr/>
            <p:nvPr/>
          </p:nvSpPr>
          <p:spPr>
            <a:xfrm>
              <a:off x="59098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Shape 1064"/>
            <p:cNvSpPr/>
            <p:nvPr/>
          </p:nvSpPr>
          <p:spPr>
            <a:xfrm>
              <a:off x="60603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Shape 1065"/>
            <p:cNvSpPr/>
            <p:nvPr/>
          </p:nvSpPr>
          <p:spPr>
            <a:xfrm>
              <a:off x="60603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Shape 1066"/>
            <p:cNvSpPr/>
            <p:nvPr/>
          </p:nvSpPr>
          <p:spPr>
            <a:xfrm>
              <a:off x="60603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Shape 1067"/>
            <p:cNvSpPr/>
            <p:nvPr/>
          </p:nvSpPr>
          <p:spPr>
            <a:xfrm>
              <a:off x="60603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Shape 1068"/>
            <p:cNvSpPr/>
            <p:nvPr/>
          </p:nvSpPr>
          <p:spPr>
            <a:xfrm>
              <a:off x="60603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Shape 1069"/>
            <p:cNvSpPr/>
            <p:nvPr/>
          </p:nvSpPr>
          <p:spPr>
            <a:xfrm>
              <a:off x="60603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Shape 1070"/>
            <p:cNvSpPr/>
            <p:nvPr/>
          </p:nvSpPr>
          <p:spPr>
            <a:xfrm>
              <a:off x="60603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Shape 1071"/>
            <p:cNvSpPr/>
            <p:nvPr/>
          </p:nvSpPr>
          <p:spPr>
            <a:xfrm>
              <a:off x="60603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Shape 1072"/>
            <p:cNvSpPr/>
            <p:nvPr/>
          </p:nvSpPr>
          <p:spPr>
            <a:xfrm>
              <a:off x="621087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Shape 1073"/>
            <p:cNvSpPr/>
            <p:nvPr/>
          </p:nvSpPr>
          <p:spPr>
            <a:xfrm>
              <a:off x="62108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Shape 1074"/>
            <p:cNvSpPr/>
            <p:nvPr/>
          </p:nvSpPr>
          <p:spPr>
            <a:xfrm>
              <a:off x="621087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Shape 1075"/>
            <p:cNvSpPr/>
            <p:nvPr/>
          </p:nvSpPr>
          <p:spPr>
            <a:xfrm>
              <a:off x="621087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Shape 1076"/>
            <p:cNvSpPr/>
            <p:nvPr/>
          </p:nvSpPr>
          <p:spPr>
            <a:xfrm>
              <a:off x="621087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Shape 1077"/>
            <p:cNvSpPr/>
            <p:nvPr/>
          </p:nvSpPr>
          <p:spPr>
            <a:xfrm>
              <a:off x="63613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Shape 1078"/>
            <p:cNvSpPr/>
            <p:nvPr/>
          </p:nvSpPr>
          <p:spPr>
            <a:xfrm>
              <a:off x="63613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Shape 1079"/>
            <p:cNvSpPr/>
            <p:nvPr/>
          </p:nvSpPr>
          <p:spPr>
            <a:xfrm>
              <a:off x="66624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0" name="Shape 1080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Shape 1082"/>
          <p:cNvSpPr txBox="1"/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4800"/>
              <a:buFont typeface="Dosis Light"/>
              <a:buNone/>
              <a:defRPr b="0" i="0" sz="48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4800"/>
              <a:buFont typeface="Dosis Light"/>
              <a:buNone/>
              <a:defRPr b="0" i="0" sz="48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4800"/>
              <a:buFont typeface="Dosis Light"/>
              <a:buNone/>
              <a:defRPr b="0" i="0" sz="48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4800"/>
              <a:buFont typeface="Dosis Light"/>
              <a:buNone/>
              <a:defRPr b="0" i="0" sz="48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4800"/>
              <a:buFont typeface="Dosis Light"/>
              <a:buNone/>
              <a:defRPr b="0" i="0" sz="48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4800"/>
              <a:buFont typeface="Dosis Light"/>
              <a:buNone/>
              <a:defRPr b="0" i="0" sz="48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4800"/>
              <a:buFont typeface="Dosis Light"/>
              <a:buNone/>
              <a:defRPr b="0" i="0" sz="48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4800"/>
              <a:buFont typeface="Dosis Light"/>
              <a:buNone/>
              <a:defRPr b="0" i="0" sz="48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4800"/>
              <a:buFont typeface="Dosis Light"/>
              <a:buNone/>
              <a:defRPr b="0" i="0" sz="48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/>
        </p:txBody>
      </p:sp>
      <p:sp>
        <p:nvSpPr>
          <p:cNvPr id="1083" name="Shape 1083"/>
          <p:cNvSpPr txBox="1"/>
          <p:nvPr>
            <p:ph idx="1" type="subTitle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2400"/>
              <a:buFont typeface="Titillium Web Light"/>
              <a:buNone/>
              <a:defRPr b="0" i="0" sz="2400" u="none" cap="none" strike="noStrike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Font typeface="Titillium Web Light"/>
              <a:buNone/>
              <a:defRPr b="0" i="0" sz="3000" u="none" cap="none" strike="noStrike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Font typeface="Titillium Web Light"/>
              <a:buNone/>
              <a:defRPr b="0" i="0" sz="3000" u="none" cap="none" strike="noStrike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Font typeface="Titillium Web Light"/>
              <a:buNone/>
              <a:defRPr b="0" i="0" sz="3000" u="none" cap="none" strike="noStrike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Font typeface="Titillium Web Light"/>
              <a:buNone/>
              <a:defRPr b="0" i="0" sz="3000" u="none" cap="none" strike="noStrike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Font typeface="Titillium Web Light"/>
              <a:buNone/>
              <a:defRPr b="0" i="0" sz="3000" u="none" cap="none" strike="noStrike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Font typeface="Titillium Web Light"/>
              <a:buNone/>
              <a:defRPr b="0" i="0" sz="3000" u="none" cap="none" strike="noStrike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Font typeface="Titillium Web Light"/>
              <a:buNone/>
              <a:defRPr b="0" i="0" sz="3000" u="none" cap="none" strike="noStrike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Font typeface="Titillium Web Light"/>
              <a:buNone/>
              <a:defRPr b="0" i="0" sz="3000" u="none" cap="none" strike="noStrike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grpSp>
        <p:nvGrpSpPr>
          <p:cNvPr id="1084" name="Shape 1084"/>
          <p:cNvGrpSpPr/>
          <p:nvPr/>
        </p:nvGrpSpPr>
        <p:grpSpPr>
          <a:xfrm rot="10800000">
            <a:off x="8705366" y="28698"/>
            <a:ext cx="410132" cy="5086302"/>
            <a:chOff x="836200" y="238125"/>
            <a:chExt cx="422425" cy="5238750"/>
          </a:xfrm>
        </p:grpSpPr>
        <p:sp>
          <p:nvSpPr>
            <p:cNvPr id="1085" name="Shape 1085"/>
            <p:cNvSpPr/>
            <p:nvPr/>
          </p:nvSpPr>
          <p:spPr>
            <a:xfrm>
              <a:off x="8362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Shape 1086"/>
            <p:cNvSpPr/>
            <p:nvPr/>
          </p:nvSpPr>
          <p:spPr>
            <a:xfrm>
              <a:off x="8362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Shape 1087"/>
            <p:cNvSpPr/>
            <p:nvPr/>
          </p:nvSpPr>
          <p:spPr>
            <a:xfrm>
              <a:off x="8362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Shape 1088"/>
            <p:cNvSpPr/>
            <p:nvPr/>
          </p:nvSpPr>
          <p:spPr>
            <a:xfrm>
              <a:off x="8362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Shape 1089"/>
            <p:cNvSpPr/>
            <p:nvPr/>
          </p:nvSpPr>
          <p:spPr>
            <a:xfrm>
              <a:off x="8362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Shape 1090"/>
            <p:cNvSpPr/>
            <p:nvPr/>
          </p:nvSpPr>
          <p:spPr>
            <a:xfrm>
              <a:off x="8362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Shape 1091"/>
            <p:cNvSpPr/>
            <p:nvPr/>
          </p:nvSpPr>
          <p:spPr>
            <a:xfrm>
              <a:off x="8362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Shape 1092"/>
            <p:cNvSpPr/>
            <p:nvPr/>
          </p:nvSpPr>
          <p:spPr>
            <a:xfrm>
              <a:off x="8362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Shape 1093"/>
            <p:cNvSpPr/>
            <p:nvPr/>
          </p:nvSpPr>
          <p:spPr>
            <a:xfrm>
              <a:off x="8362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Shape 1094"/>
            <p:cNvSpPr/>
            <p:nvPr/>
          </p:nvSpPr>
          <p:spPr>
            <a:xfrm>
              <a:off x="8362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Shape 1095"/>
            <p:cNvSpPr/>
            <p:nvPr/>
          </p:nvSpPr>
          <p:spPr>
            <a:xfrm>
              <a:off x="8362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Shape 1096"/>
            <p:cNvSpPr/>
            <p:nvPr/>
          </p:nvSpPr>
          <p:spPr>
            <a:xfrm>
              <a:off x="8362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Shape 1097"/>
            <p:cNvSpPr/>
            <p:nvPr/>
          </p:nvSpPr>
          <p:spPr>
            <a:xfrm>
              <a:off x="8362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Shape 1098"/>
            <p:cNvSpPr/>
            <p:nvPr/>
          </p:nvSpPr>
          <p:spPr>
            <a:xfrm>
              <a:off x="8362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Shape 1099"/>
            <p:cNvSpPr/>
            <p:nvPr/>
          </p:nvSpPr>
          <p:spPr>
            <a:xfrm>
              <a:off x="8362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Shape 1100"/>
            <p:cNvSpPr/>
            <p:nvPr/>
          </p:nvSpPr>
          <p:spPr>
            <a:xfrm>
              <a:off x="8362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Shape 1101"/>
            <p:cNvSpPr/>
            <p:nvPr/>
          </p:nvSpPr>
          <p:spPr>
            <a:xfrm>
              <a:off x="8362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Shape 1102"/>
            <p:cNvSpPr/>
            <p:nvPr/>
          </p:nvSpPr>
          <p:spPr>
            <a:xfrm>
              <a:off x="8362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Shape 1103"/>
            <p:cNvSpPr/>
            <p:nvPr/>
          </p:nvSpPr>
          <p:spPr>
            <a:xfrm>
              <a:off x="8362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Shape 1104"/>
            <p:cNvSpPr/>
            <p:nvPr/>
          </p:nvSpPr>
          <p:spPr>
            <a:xfrm>
              <a:off x="8362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Shape 1105"/>
            <p:cNvSpPr/>
            <p:nvPr/>
          </p:nvSpPr>
          <p:spPr>
            <a:xfrm>
              <a:off x="8362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Shape 1106"/>
            <p:cNvSpPr/>
            <p:nvPr/>
          </p:nvSpPr>
          <p:spPr>
            <a:xfrm>
              <a:off x="8362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Shape 1107"/>
            <p:cNvSpPr/>
            <p:nvPr/>
          </p:nvSpPr>
          <p:spPr>
            <a:xfrm>
              <a:off x="8362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Shape 1108"/>
            <p:cNvSpPr/>
            <p:nvPr/>
          </p:nvSpPr>
          <p:spPr>
            <a:xfrm>
              <a:off x="8362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Shape 1109"/>
            <p:cNvSpPr/>
            <p:nvPr/>
          </p:nvSpPr>
          <p:spPr>
            <a:xfrm>
              <a:off x="8362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Shape 1110"/>
            <p:cNvSpPr/>
            <p:nvPr/>
          </p:nvSpPr>
          <p:spPr>
            <a:xfrm>
              <a:off x="8362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Shape 1111"/>
            <p:cNvSpPr/>
            <p:nvPr/>
          </p:nvSpPr>
          <p:spPr>
            <a:xfrm>
              <a:off x="8362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Shape 1112"/>
            <p:cNvSpPr/>
            <p:nvPr/>
          </p:nvSpPr>
          <p:spPr>
            <a:xfrm>
              <a:off x="8362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Shape 1113"/>
            <p:cNvSpPr/>
            <p:nvPr/>
          </p:nvSpPr>
          <p:spPr>
            <a:xfrm>
              <a:off x="8362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Shape 1114"/>
            <p:cNvSpPr/>
            <p:nvPr/>
          </p:nvSpPr>
          <p:spPr>
            <a:xfrm>
              <a:off x="8362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Shape 1115"/>
            <p:cNvSpPr/>
            <p:nvPr/>
          </p:nvSpPr>
          <p:spPr>
            <a:xfrm>
              <a:off x="8362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Shape 1116"/>
            <p:cNvSpPr/>
            <p:nvPr/>
          </p:nvSpPr>
          <p:spPr>
            <a:xfrm>
              <a:off x="8362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Shape 1117"/>
            <p:cNvSpPr/>
            <p:nvPr/>
          </p:nvSpPr>
          <p:spPr>
            <a:xfrm>
              <a:off x="8362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Shape 1118"/>
            <p:cNvSpPr/>
            <p:nvPr/>
          </p:nvSpPr>
          <p:spPr>
            <a:xfrm>
              <a:off x="8362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Shape 1119"/>
            <p:cNvSpPr/>
            <p:nvPr/>
          </p:nvSpPr>
          <p:spPr>
            <a:xfrm>
              <a:off x="8362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Shape 1120"/>
            <p:cNvSpPr/>
            <p:nvPr/>
          </p:nvSpPr>
          <p:spPr>
            <a:xfrm>
              <a:off x="9867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Shape 1121"/>
            <p:cNvSpPr/>
            <p:nvPr/>
          </p:nvSpPr>
          <p:spPr>
            <a:xfrm>
              <a:off x="9867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Shape 1122"/>
            <p:cNvSpPr/>
            <p:nvPr/>
          </p:nvSpPr>
          <p:spPr>
            <a:xfrm>
              <a:off x="9867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Shape 1123"/>
            <p:cNvSpPr/>
            <p:nvPr/>
          </p:nvSpPr>
          <p:spPr>
            <a:xfrm>
              <a:off x="9867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Shape 1124"/>
            <p:cNvSpPr/>
            <p:nvPr/>
          </p:nvSpPr>
          <p:spPr>
            <a:xfrm>
              <a:off x="9867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Shape 1125"/>
            <p:cNvSpPr/>
            <p:nvPr/>
          </p:nvSpPr>
          <p:spPr>
            <a:xfrm>
              <a:off x="9867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Shape 1126"/>
            <p:cNvSpPr/>
            <p:nvPr/>
          </p:nvSpPr>
          <p:spPr>
            <a:xfrm>
              <a:off x="9867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Shape 1127"/>
            <p:cNvSpPr/>
            <p:nvPr/>
          </p:nvSpPr>
          <p:spPr>
            <a:xfrm>
              <a:off x="9867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Shape 1128"/>
            <p:cNvSpPr/>
            <p:nvPr/>
          </p:nvSpPr>
          <p:spPr>
            <a:xfrm>
              <a:off x="9867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Shape 1129"/>
            <p:cNvSpPr/>
            <p:nvPr/>
          </p:nvSpPr>
          <p:spPr>
            <a:xfrm>
              <a:off x="9867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Shape 1130"/>
            <p:cNvSpPr/>
            <p:nvPr/>
          </p:nvSpPr>
          <p:spPr>
            <a:xfrm>
              <a:off x="9867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Shape 1131"/>
            <p:cNvSpPr/>
            <p:nvPr/>
          </p:nvSpPr>
          <p:spPr>
            <a:xfrm>
              <a:off x="9867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Shape 1132"/>
            <p:cNvSpPr/>
            <p:nvPr/>
          </p:nvSpPr>
          <p:spPr>
            <a:xfrm>
              <a:off x="9867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Shape 1133"/>
            <p:cNvSpPr/>
            <p:nvPr/>
          </p:nvSpPr>
          <p:spPr>
            <a:xfrm>
              <a:off x="9867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Shape 1134"/>
            <p:cNvSpPr/>
            <p:nvPr/>
          </p:nvSpPr>
          <p:spPr>
            <a:xfrm>
              <a:off x="9867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Shape 1135"/>
            <p:cNvSpPr/>
            <p:nvPr/>
          </p:nvSpPr>
          <p:spPr>
            <a:xfrm>
              <a:off x="9867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Shape 1136"/>
            <p:cNvSpPr/>
            <p:nvPr/>
          </p:nvSpPr>
          <p:spPr>
            <a:xfrm>
              <a:off x="9867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Shape 1137"/>
            <p:cNvSpPr/>
            <p:nvPr/>
          </p:nvSpPr>
          <p:spPr>
            <a:xfrm>
              <a:off x="9867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Shape 1138"/>
            <p:cNvSpPr/>
            <p:nvPr/>
          </p:nvSpPr>
          <p:spPr>
            <a:xfrm>
              <a:off x="9867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Shape 1139"/>
            <p:cNvSpPr/>
            <p:nvPr/>
          </p:nvSpPr>
          <p:spPr>
            <a:xfrm>
              <a:off x="9867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Shape 1140"/>
            <p:cNvSpPr/>
            <p:nvPr/>
          </p:nvSpPr>
          <p:spPr>
            <a:xfrm>
              <a:off x="9867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Shape 1141"/>
            <p:cNvSpPr/>
            <p:nvPr/>
          </p:nvSpPr>
          <p:spPr>
            <a:xfrm>
              <a:off x="9867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Shape 1142"/>
            <p:cNvSpPr/>
            <p:nvPr/>
          </p:nvSpPr>
          <p:spPr>
            <a:xfrm>
              <a:off x="9867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Shape 1143"/>
            <p:cNvSpPr/>
            <p:nvPr/>
          </p:nvSpPr>
          <p:spPr>
            <a:xfrm>
              <a:off x="11372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Shape 1144"/>
            <p:cNvSpPr/>
            <p:nvPr/>
          </p:nvSpPr>
          <p:spPr>
            <a:xfrm>
              <a:off x="11372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Shape 1145"/>
            <p:cNvSpPr/>
            <p:nvPr/>
          </p:nvSpPr>
          <p:spPr>
            <a:xfrm>
              <a:off x="11372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Shape 1146"/>
            <p:cNvSpPr/>
            <p:nvPr/>
          </p:nvSpPr>
          <p:spPr>
            <a:xfrm>
              <a:off x="11372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Shape 1147"/>
            <p:cNvSpPr/>
            <p:nvPr/>
          </p:nvSpPr>
          <p:spPr>
            <a:xfrm>
              <a:off x="11372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Shape 1148"/>
            <p:cNvSpPr/>
            <p:nvPr/>
          </p:nvSpPr>
          <p:spPr>
            <a:xfrm>
              <a:off x="11372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Shape 1149"/>
            <p:cNvSpPr/>
            <p:nvPr/>
          </p:nvSpPr>
          <p:spPr>
            <a:xfrm>
              <a:off x="11372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Shape 1150"/>
            <p:cNvSpPr/>
            <p:nvPr/>
          </p:nvSpPr>
          <p:spPr>
            <a:xfrm>
              <a:off x="11372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Shape 1151"/>
            <p:cNvSpPr/>
            <p:nvPr/>
          </p:nvSpPr>
          <p:spPr>
            <a:xfrm>
              <a:off x="11372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Shape 1152"/>
            <p:cNvSpPr/>
            <p:nvPr/>
          </p:nvSpPr>
          <p:spPr>
            <a:xfrm>
              <a:off x="11372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Shape 1153"/>
            <p:cNvSpPr/>
            <p:nvPr/>
          </p:nvSpPr>
          <p:spPr>
            <a:xfrm>
              <a:off x="11372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Shape 1154"/>
            <p:cNvSpPr/>
            <p:nvPr/>
          </p:nvSpPr>
          <p:spPr>
            <a:xfrm>
              <a:off x="11372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Shape 1155"/>
            <p:cNvSpPr/>
            <p:nvPr/>
          </p:nvSpPr>
          <p:spPr>
            <a:xfrm>
              <a:off x="11372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Shape 1156"/>
            <p:cNvSpPr/>
            <p:nvPr/>
          </p:nvSpPr>
          <p:spPr>
            <a:xfrm>
              <a:off x="11372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Shape 1157"/>
            <p:cNvSpPr/>
            <p:nvPr/>
          </p:nvSpPr>
          <p:spPr>
            <a:xfrm>
              <a:off x="11372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Shape 1158"/>
            <p:cNvSpPr/>
            <p:nvPr/>
          </p:nvSpPr>
          <p:spPr>
            <a:xfrm>
              <a:off x="11372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Shape 1159"/>
            <p:cNvSpPr/>
            <p:nvPr/>
          </p:nvSpPr>
          <p:spPr>
            <a:xfrm>
              <a:off x="11372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Shape 1160"/>
            <p:cNvSpPr/>
            <p:nvPr/>
          </p:nvSpPr>
          <p:spPr>
            <a:xfrm>
              <a:off x="11372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Shape 1161"/>
            <p:cNvSpPr/>
            <p:nvPr/>
          </p:nvSpPr>
          <p:spPr>
            <a:xfrm>
              <a:off x="11372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Shape 1162"/>
            <p:cNvSpPr/>
            <p:nvPr/>
          </p:nvSpPr>
          <p:spPr>
            <a:xfrm>
              <a:off x="11372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Shape 1163"/>
            <p:cNvSpPr/>
            <p:nvPr/>
          </p:nvSpPr>
          <p:spPr>
            <a:xfrm>
              <a:off x="11372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Shape 1164"/>
            <p:cNvSpPr/>
            <p:nvPr/>
          </p:nvSpPr>
          <p:spPr>
            <a:xfrm>
              <a:off x="11372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5" name="Shape 1165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1166" name="Shape 1166"/>
            <p:cNvSpPr/>
            <p:nvPr/>
          </p:nvSpPr>
          <p:spPr>
            <a:xfrm>
              <a:off x="9867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Shape 1167"/>
            <p:cNvSpPr/>
            <p:nvPr/>
          </p:nvSpPr>
          <p:spPr>
            <a:xfrm>
              <a:off x="9867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Shape 1168"/>
            <p:cNvSpPr/>
            <p:nvPr/>
          </p:nvSpPr>
          <p:spPr>
            <a:xfrm>
              <a:off x="9867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Shape 1169"/>
            <p:cNvSpPr/>
            <p:nvPr/>
          </p:nvSpPr>
          <p:spPr>
            <a:xfrm>
              <a:off x="9867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Shape 1170"/>
            <p:cNvSpPr/>
            <p:nvPr/>
          </p:nvSpPr>
          <p:spPr>
            <a:xfrm>
              <a:off x="9867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Shape 1171"/>
            <p:cNvSpPr/>
            <p:nvPr/>
          </p:nvSpPr>
          <p:spPr>
            <a:xfrm>
              <a:off x="9867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Shape 1172"/>
            <p:cNvSpPr/>
            <p:nvPr/>
          </p:nvSpPr>
          <p:spPr>
            <a:xfrm>
              <a:off x="9867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Shape 1173"/>
            <p:cNvSpPr/>
            <p:nvPr/>
          </p:nvSpPr>
          <p:spPr>
            <a:xfrm>
              <a:off x="9867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Shape 1174"/>
            <p:cNvSpPr/>
            <p:nvPr/>
          </p:nvSpPr>
          <p:spPr>
            <a:xfrm>
              <a:off x="9867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Shape 1175"/>
            <p:cNvSpPr/>
            <p:nvPr/>
          </p:nvSpPr>
          <p:spPr>
            <a:xfrm>
              <a:off x="9867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Shape 1176"/>
            <p:cNvSpPr/>
            <p:nvPr/>
          </p:nvSpPr>
          <p:spPr>
            <a:xfrm>
              <a:off x="9867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Shape 1177"/>
            <p:cNvSpPr/>
            <p:nvPr/>
          </p:nvSpPr>
          <p:spPr>
            <a:xfrm>
              <a:off x="9867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Shape 1178"/>
            <p:cNvSpPr/>
            <p:nvPr/>
          </p:nvSpPr>
          <p:spPr>
            <a:xfrm>
              <a:off x="11372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Shape 1179"/>
            <p:cNvSpPr/>
            <p:nvPr/>
          </p:nvSpPr>
          <p:spPr>
            <a:xfrm>
              <a:off x="11372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Shape 1180"/>
            <p:cNvSpPr/>
            <p:nvPr/>
          </p:nvSpPr>
          <p:spPr>
            <a:xfrm>
              <a:off x="11372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Shape 1181"/>
            <p:cNvSpPr/>
            <p:nvPr/>
          </p:nvSpPr>
          <p:spPr>
            <a:xfrm>
              <a:off x="11372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Shape 1182"/>
            <p:cNvSpPr/>
            <p:nvPr/>
          </p:nvSpPr>
          <p:spPr>
            <a:xfrm>
              <a:off x="11372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Shape 1183"/>
            <p:cNvSpPr/>
            <p:nvPr/>
          </p:nvSpPr>
          <p:spPr>
            <a:xfrm>
              <a:off x="11372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Shape 1184"/>
            <p:cNvSpPr/>
            <p:nvPr/>
          </p:nvSpPr>
          <p:spPr>
            <a:xfrm>
              <a:off x="11372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Shape 1185"/>
            <p:cNvSpPr/>
            <p:nvPr/>
          </p:nvSpPr>
          <p:spPr>
            <a:xfrm>
              <a:off x="11372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Shape 1186"/>
            <p:cNvSpPr/>
            <p:nvPr/>
          </p:nvSpPr>
          <p:spPr>
            <a:xfrm>
              <a:off x="11372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Shape 1187"/>
            <p:cNvSpPr/>
            <p:nvPr/>
          </p:nvSpPr>
          <p:spPr>
            <a:xfrm>
              <a:off x="11372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Shape 1188"/>
            <p:cNvSpPr/>
            <p:nvPr/>
          </p:nvSpPr>
          <p:spPr>
            <a:xfrm>
              <a:off x="11372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Shape 1189"/>
            <p:cNvSpPr/>
            <p:nvPr/>
          </p:nvSpPr>
          <p:spPr>
            <a:xfrm>
              <a:off x="11372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Shape 1190"/>
            <p:cNvSpPr/>
            <p:nvPr/>
          </p:nvSpPr>
          <p:spPr>
            <a:xfrm>
              <a:off x="11372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Shape 1191"/>
            <p:cNvSpPr/>
            <p:nvPr/>
          </p:nvSpPr>
          <p:spPr>
            <a:xfrm>
              <a:off x="12877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Shape 1192"/>
            <p:cNvSpPr/>
            <p:nvPr/>
          </p:nvSpPr>
          <p:spPr>
            <a:xfrm>
              <a:off x="12877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Shape 1193"/>
            <p:cNvSpPr/>
            <p:nvPr/>
          </p:nvSpPr>
          <p:spPr>
            <a:xfrm>
              <a:off x="12877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Shape 1194"/>
            <p:cNvSpPr/>
            <p:nvPr/>
          </p:nvSpPr>
          <p:spPr>
            <a:xfrm>
              <a:off x="12877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Shape 1195"/>
            <p:cNvSpPr/>
            <p:nvPr/>
          </p:nvSpPr>
          <p:spPr>
            <a:xfrm>
              <a:off x="12877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Shape 1196"/>
            <p:cNvSpPr/>
            <p:nvPr/>
          </p:nvSpPr>
          <p:spPr>
            <a:xfrm>
              <a:off x="12877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Shape 1197"/>
            <p:cNvSpPr/>
            <p:nvPr/>
          </p:nvSpPr>
          <p:spPr>
            <a:xfrm>
              <a:off x="12877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Shape 1198"/>
            <p:cNvSpPr/>
            <p:nvPr/>
          </p:nvSpPr>
          <p:spPr>
            <a:xfrm>
              <a:off x="12877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Shape 1199"/>
            <p:cNvSpPr/>
            <p:nvPr/>
          </p:nvSpPr>
          <p:spPr>
            <a:xfrm>
              <a:off x="12877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Shape 1200"/>
            <p:cNvSpPr/>
            <p:nvPr/>
          </p:nvSpPr>
          <p:spPr>
            <a:xfrm>
              <a:off x="12877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Shape 1201"/>
            <p:cNvSpPr/>
            <p:nvPr/>
          </p:nvSpPr>
          <p:spPr>
            <a:xfrm>
              <a:off x="12877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Shape 1202"/>
            <p:cNvSpPr/>
            <p:nvPr/>
          </p:nvSpPr>
          <p:spPr>
            <a:xfrm>
              <a:off x="12877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Shape 1203"/>
            <p:cNvSpPr/>
            <p:nvPr/>
          </p:nvSpPr>
          <p:spPr>
            <a:xfrm>
              <a:off x="12877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Shape 1204"/>
            <p:cNvSpPr/>
            <p:nvPr/>
          </p:nvSpPr>
          <p:spPr>
            <a:xfrm>
              <a:off x="12877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Shape 1205"/>
            <p:cNvSpPr/>
            <p:nvPr/>
          </p:nvSpPr>
          <p:spPr>
            <a:xfrm>
              <a:off x="12877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Shape 1206"/>
            <p:cNvSpPr/>
            <p:nvPr/>
          </p:nvSpPr>
          <p:spPr>
            <a:xfrm>
              <a:off x="12877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Shape 1207"/>
            <p:cNvSpPr/>
            <p:nvPr/>
          </p:nvSpPr>
          <p:spPr>
            <a:xfrm>
              <a:off x="12877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Shape 1208"/>
            <p:cNvSpPr/>
            <p:nvPr/>
          </p:nvSpPr>
          <p:spPr>
            <a:xfrm>
              <a:off x="12877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Shape 1209"/>
            <p:cNvSpPr/>
            <p:nvPr/>
          </p:nvSpPr>
          <p:spPr>
            <a:xfrm>
              <a:off x="12877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Shape 1210"/>
            <p:cNvSpPr/>
            <p:nvPr/>
          </p:nvSpPr>
          <p:spPr>
            <a:xfrm>
              <a:off x="12877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Shape 1211"/>
            <p:cNvSpPr/>
            <p:nvPr/>
          </p:nvSpPr>
          <p:spPr>
            <a:xfrm>
              <a:off x="14382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Shape 1212"/>
            <p:cNvSpPr/>
            <p:nvPr/>
          </p:nvSpPr>
          <p:spPr>
            <a:xfrm>
              <a:off x="14382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Shape 1213"/>
            <p:cNvSpPr/>
            <p:nvPr/>
          </p:nvSpPr>
          <p:spPr>
            <a:xfrm>
              <a:off x="14382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Shape 1214"/>
            <p:cNvSpPr/>
            <p:nvPr/>
          </p:nvSpPr>
          <p:spPr>
            <a:xfrm>
              <a:off x="14382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Shape 1215"/>
            <p:cNvSpPr/>
            <p:nvPr/>
          </p:nvSpPr>
          <p:spPr>
            <a:xfrm>
              <a:off x="14382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Shape 1216"/>
            <p:cNvSpPr/>
            <p:nvPr/>
          </p:nvSpPr>
          <p:spPr>
            <a:xfrm>
              <a:off x="14382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Shape 1217"/>
            <p:cNvSpPr/>
            <p:nvPr/>
          </p:nvSpPr>
          <p:spPr>
            <a:xfrm>
              <a:off x="14382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Shape 1218"/>
            <p:cNvSpPr/>
            <p:nvPr/>
          </p:nvSpPr>
          <p:spPr>
            <a:xfrm>
              <a:off x="14382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Shape 1219"/>
            <p:cNvSpPr/>
            <p:nvPr/>
          </p:nvSpPr>
          <p:spPr>
            <a:xfrm>
              <a:off x="14382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Shape 1220"/>
            <p:cNvSpPr/>
            <p:nvPr/>
          </p:nvSpPr>
          <p:spPr>
            <a:xfrm>
              <a:off x="14382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Shape 1221"/>
            <p:cNvSpPr/>
            <p:nvPr/>
          </p:nvSpPr>
          <p:spPr>
            <a:xfrm>
              <a:off x="14382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Shape 1222"/>
            <p:cNvSpPr/>
            <p:nvPr/>
          </p:nvSpPr>
          <p:spPr>
            <a:xfrm>
              <a:off x="14382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Shape 1223"/>
            <p:cNvSpPr/>
            <p:nvPr/>
          </p:nvSpPr>
          <p:spPr>
            <a:xfrm>
              <a:off x="14382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Shape 1224"/>
            <p:cNvSpPr/>
            <p:nvPr/>
          </p:nvSpPr>
          <p:spPr>
            <a:xfrm>
              <a:off x="14382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Shape 1225"/>
            <p:cNvSpPr/>
            <p:nvPr/>
          </p:nvSpPr>
          <p:spPr>
            <a:xfrm>
              <a:off x="14382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Shape 1226"/>
            <p:cNvSpPr/>
            <p:nvPr/>
          </p:nvSpPr>
          <p:spPr>
            <a:xfrm>
              <a:off x="14382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Shape 1227"/>
            <p:cNvSpPr/>
            <p:nvPr/>
          </p:nvSpPr>
          <p:spPr>
            <a:xfrm>
              <a:off x="14382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Shape 1228"/>
            <p:cNvSpPr/>
            <p:nvPr/>
          </p:nvSpPr>
          <p:spPr>
            <a:xfrm>
              <a:off x="14382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Shape 1229"/>
            <p:cNvSpPr/>
            <p:nvPr/>
          </p:nvSpPr>
          <p:spPr>
            <a:xfrm>
              <a:off x="14382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Shape 1230"/>
            <p:cNvSpPr/>
            <p:nvPr/>
          </p:nvSpPr>
          <p:spPr>
            <a:xfrm>
              <a:off x="14382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Shape 1231"/>
            <p:cNvSpPr/>
            <p:nvPr/>
          </p:nvSpPr>
          <p:spPr>
            <a:xfrm>
              <a:off x="14382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Shape 1232"/>
            <p:cNvSpPr/>
            <p:nvPr/>
          </p:nvSpPr>
          <p:spPr>
            <a:xfrm>
              <a:off x="14382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Shape 1233"/>
            <p:cNvSpPr/>
            <p:nvPr/>
          </p:nvSpPr>
          <p:spPr>
            <a:xfrm>
              <a:off x="14382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Shape 1234"/>
            <p:cNvSpPr/>
            <p:nvPr/>
          </p:nvSpPr>
          <p:spPr>
            <a:xfrm>
              <a:off x="14382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Shape 1235"/>
            <p:cNvSpPr/>
            <p:nvPr/>
          </p:nvSpPr>
          <p:spPr>
            <a:xfrm>
              <a:off x="14382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Shape 1236"/>
            <p:cNvSpPr/>
            <p:nvPr/>
          </p:nvSpPr>
          <p:spPr>
            <a:xfrm>
              <a:off x="14382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Shape 1237"/>
            <p:cNvSpPr/>
            <p:nvPr/>
          </p:nvSpPr>
          <p:spPr>
            <a:xfrm>
              <a:off x="14382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Shape 1238"/>
            <p:cNvSpPr/>
            <p:nvPr/>
          </p:nvSpPr>
          <p:spPr>
            <a:xfrm>
              <a:off x="14382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Shape 1239"/>
            <p:cNvSpPr/>
            <p:nvPr/>
          </p:nvSpPr>
          <p:spPr>
            <a:xfrm>
              <a:off x="14382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Shape 1240"/>
            <p:cNvSpPr/>
            <p:nvPr/>
          </p:nvSpPr>
          <p:spPr>
            <a:xfrm>
              <a:off x="14382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Shape 1241"/>
            <p:cNvSpPr/>
            <p:nvPr/>
          </p:nvSpPr>
          <p:spPr>
            <a:xfrm>
              <a:off x="14382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Shape 1242"/>
            <p:cNvSpPr/>
            <p:nvPr/>
          </p:nvSpPr>
          <p:spPr>
            <a:xfrm>
              <a:off x="15887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Shape 1243"/>
            <p:cNvSpPr/>
            <p:nvPr/>
          </p:nvSpPr>
          <p:spPr>
            <a:xfrm>
              <a:off x="15887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Shape 1244"/>
            <p:cNvSpPr/>
            <p:nvPr/>
          </p:nvSpPr>
          <p:spPr>
            <a:xfrm>
              <a:off x="15887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Shape 1245"/>
            <p:cNvSpPr/>
            <p:nvPr/>
          </p:nvSpPr>
          <p:spPr>
            <a:xfrm>
              <a:off x="15887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Shape 1246"/>
            <p:cNvSpPr/>
            <p:nvPr/>
          </p:nvSpPr>
          <p:spPr>
            <a:xfrm>
              <a:off x="15887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Shape 1247"/>
            <p:cNvSpPr/>
            <p:nvPr/>
          </p:nvSpPr>
          <p:spPr>
            <a:xfrm>
              <a:off x="15887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Shape 1248"/>
            <p:cNvSpPr/>
            <p:nvPr/>
          </p:nvSpPr>
          <p:spPr>
            <a:xfrm>
              <a:off x="15887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Shape 1249"/>
            <p:cNvSpPr/>
            <p:nvPr/>
          </p:nvSpPr>
          <p:spPr>
            <a:xfrm>
              <a:off x="15887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Shape 1250"/>
            <p:cNvSpPr/>
            <p:nvPr/>
          </p:nvSpPr>
          <p:spPr>
            <a:xfrm>
              <a:off x="15887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Shape 1251"/>
            <p:cNvSpPr/>
            <p:nvPr/>
          </p:nvSpPr>
          <p:spPr>
            <a:xfrm>
              <a:off x="15887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Shape 1252"/>
            <p:cNvSpPr/>
            <p:nvPr/>
          </p:nvSpPr>
          <p:spPr>
            <a:xfrm>
              <a:off x="15887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Shape 1253"/>
            <p:cNvSpPr/>
            <p:nvPr/>
          </p:nvSpPr>
          <p:spPr>
            <a:xfrm>
              <a:off x="15887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Shape 1254"/>
            <p:cNvSpPr/>
            <p:nvPr/>
          </p:nvSpPr>
          <p:spPr>
            <a:xfrm>
              <a:off x="15887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Shape 1255"/>
            <p:cNvSpPr/>
            <p:nvPr/>
          </p:nvSpPr>
          <p:spPr>
            <a:xfrm>
              <a:off x="15887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Shape 1256"/>
            <p:cNvSpPr/>
            <p:nvPr/>
          </p:nvSpPr>
          <p:spPr>
            <a:xfrm>
              <a:off x="15887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Shape 1257"/>
            <p:cNvSpPr/>
            <p:nvPr/>
          </p:nvSpPr>
          <p:spPr>
            <a:xfrm>
              <a:off x="15887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Shape 1258"/>
            <p:cNvSpPr/>
            <p:nvPr/>
          </p:nvSpPr>
          <p:spPr>
            <a:xfrm>
              <a:off x="15887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Shape 1259"/>
            <p:cNvSpPr/>
            <p:nvPr/>
          </p:nvSpPr>
          <p:spPr>
            <a:xfrm>
              <a:off x="15887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Shape 1260"/>
            <p:cNvSpPr/>
            <p:nvPr/>
          </p:nvSpPr>
          <p:spPr>
            <a:xfrm>
              <a:off x="15887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Shape 1261"/>
            <p:cNvSpPr/>
            <p:nvPr/>
          </p:nvSpPr>
          <p:spPr>
            <a:xfrm>
              <a:off x="17392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Shape 1262"/>
            <p:cNvSpPr/>
            <p:nvPr/>
          </p:nvSpPr>
          <p:spPr>
            <a:xfrm>
              <a:off x="17392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Shape 1263"/>
            <p:cNvSpPr/>
            <p:nvPr/>
          </p:nvSpPr>
          <p:spPr>
            <a:xfrm>
              <a:off x="17392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Shape 1264"/>
            <p:cNvSpPr/>
            <p:nvPr/>
          </p:nvSpPr>
          <p:spPr>
            <a:xfrm>
              <a:off x="17392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Shape 1265"/>
            <p:cNvSpPr/>
            <p:nvPr/>
          </p:nvSpPr>
          <p:spPr>
            <a:xfrm>
              <a:off x="17392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Shape 1266"/>
            <p:cNvSpPr/>
            <p:nvPr/>
          </p:nvSpPr>
          <p:spPr>
            <a:xfrm>
              <a:off x="17392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Shape 1267"/>
            <p:cNvSpPr/>
            <p:nvPr/>
          </p:nvSpPr>
          <p:spPr>
            <a:xfrm>
              <a:off x="17392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Shape 1268"/>
            <p:cNvSpPr/>
            <p:nvPr/>
          </p:nvSpPr>
          <p:spPr>
            <a:xfrm>
              <a:off x="17392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Shape 1269"/>
            <p:cNvSpPr/>
            <p:nvPr/>
          </p:nvSpPr>
          <p:spPr>
            <a:xfrm>
              <a:off x="17392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Shape 1270"/>
            <p:cNvSpPr/>
            <p:nvPr/>
          </p:nvSpPr>
          <p:spPr>
            <a:xfrm>
              <a:off x="17392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Shape 1271"/>
            <p:cNvSpPr/>
            <p:nvPr/>
          </p:nvSpPr>
          <p:spPr>
            <a:xfrm>
              <a:off x="17392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Shape 1272"/>
            <p:cNvSpPr/>
            <p:nvPr/>
          </p:nvSpPr>
          <p:spPr>
            <a:xfrm>
              <a:off x="188975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Shape 1273"/>
            <p:cNvSpPr/>
            <p:nvPr/>
          </p:nvSpPr>
          <p:spPr>
            <a:xfrm>
              <a:off x="188975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Shape 1274"/>
            <p:cNvSpPr/>
            <p:nvPr/>
          </p:nvSpPr>
          <p:spPr>
            <a:xfrm>
              <a:off x="188975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Shape 1275"/>
            <p:cNvSpPr/>
            <p:nvPr/>
          </p:nvSpPr>
          <p:spPr>
            <a:xfrm>
              <a:off x="188975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Shape 1276"/>
            <p:cNvSpPr/>
            <p:nvPr/>
          </p:nvSpPr>
          <p:spPr>
            <a:xfrm>
              <a:off x="188975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Shape 1277"/>
            <p:cNvSpPr/>
            <p:nvPr/>
          </p:nvSpPr>
          <p:spPr>
            <a:xfrm>
              <a:off x="20402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Shape 1278"/>
            <p:cNvSpPr/>
            <p:nvPr/>
          </p:nvSpPr>
          <p:spPr>
            <a:xfrm>
              <a:off x="20402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Shape 1279"/>
            <p:cNvSpPr/>
            <p:nvPr/>
          </p:nvSpPr>
          <p:spPr>
            <a:xfrm>
              <a:off x="20402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Shape 1280"/>
            <p:cNvSpPr/>
            <p:nvPr/>
          </p:nvSpPr>
          <p:spPr>
            <a:xfrm>
              <a:off x="21907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Shape 1281"/>
            <p:cNvSpPr/>
            <p:nvPr/>
          </p:nvSpPr>
          <p:spPr>
            <a:xfrm>
              <a:off x="23413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Shape 1282"/>
            <p:cNvSpPr/>
            <p:nvPr/>
          </p:nvSpPr>
          <p:spPr>
            <a:xfrm>
              <a:off x="2642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Shape 1283"/>
            <p:cNvSpPr/>
            <p:nvPr/>
          </p:nvSpPr>
          <p:spPr>
            <a:xfrm>
              <a:off x="2642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Shape 1284"/>
            <p:cNvSpPr/>
            <p:nvPr/>
          </p:nvSpPr>
          <p:spPr>
            <a:xfrm>
              <a:off x="324435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5" name="Shape 1285"/>
          <p:cNvGrpSpPr/>
          <p:nvPr/>
        </p:nvGrpSpPr>
        <p:grpSpPr>
          <a:xfrm rot="10800000">
            <a:off x="6367293" y="28698"/>
            <a:ext cx="2017554" cy="5086302"/>
            <a:chOff x="1588750" y="238125"/>
            <a:chExt cx="2078025" cy="5238750"/>
          </a:xfrm>
        </p:grpSpPr>
        <p:sp>
          <p:nvSpPr>
            <p:cNvPr id="1286" name="Shape 1286"/>
            <p:cNvSpPr/>
            <p:nvPr/>
          </p:nvSpPr>
          <p:spPr>
            <a:xfrm>
              <a:off x="15887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Shape 1287"/>
            <p:cNvSpPr/>
            <p:nvPr/>
          </p:nvSpPr>
          <p:spPr>
            <a:xfrm>
              <a:off x="15887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Shape 1288"/>
            <p:cNvSpPr/>
            <p:nvPr/>
          </p:nvSpPr>
          <p:spPr>
            <a:xfrm>
              <a:off x="15887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Shape 1289"/>
            <p:cNvSpPr/>
            <p:nvPr/>
          </p:nvSpPr>
          <p:spPr>
            <a:xfrm>
              <a:off x="15887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Shape 1290"/>
            <p:cNvSpPr/>
            <p:nvPr/>
          </p:nvSpPr>
          <p:spPr>
            <a:xfrm>
              <a:off x="15887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Shape 1291"/>
            <p:cNvSpPr/>
            <p:nvPr/>
          </p:nvSpPr>
          <p:spPr>
            <a:xfrm>
              <a:off x="15887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Shape 1292"/>
            <p:cNvSpPr/>
            <p:nvPr/>
          </p:nvSpPr>
          <p:spPr>
            <a:xfrm>
              <a:off x="17392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Shape 1293"/>
            <p:cNvSpPr/>
            <p:nvPr/>
          </p:nvSpPr>
          <p:spPr>
            <a:xfrm>
              <a:off x="17392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Shape 1294"/>
            <p:cNvSpPr/>
            <p:nvPr/>
          </p:nvSpPr>
          <p:spPr>
            <a:xfrm>
              <a:off x="17392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Shape 1295"/>
            <p:cNvSpPr/>
            <p:nvPr/>
          </p:nvSpPr>
          <p:spPr>
            <a:xfrm>
              <a:off x="17392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Shape 1296"/>
            <p:cNvSpPr/>
            <p:nvPr/>
          </p:nvSpPr>
          <p:spPr>
            <a:xfrm>
              <a:off x="17392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Shape 1297"/>
            <p:cNvSpPr/>
            <p:nvPr/>
          </p:nvSpPr>
          <p:spPr>
            <a:xfrm>
              <a:off x="17392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Shape 1298"/>
            <p:cNvSpPr/>
            <p:nvPr/>
          </p:nvSpPr>
          <p:spPr>
            <a:xfrm>
              <a:off x="17392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Shape 1299"/>
            <p:cNvSpPr/>
            <p:nvPr/>
          </p:nvSpPr>
          <p:spPr>
            <a:xfrm>
              <a:off x="188975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Shape 1300"/>
            <p:cNvSpPr/>
            <p:nvPr/>
          </p:nvSpPr>
          <p:spPr>
            <a:xfrm>
              <a:off x="188975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Shape 1301"/>
            <p:cNvSpPr/>
            <p:nvPr/>
          </p:nvSpPr>
          <p:spPr>
            <a:xfrm>
              <a:off x="188975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Shape 1302"/>
            <p:cNvSpPr/>
            <p:nvPr/>
          </p:nvSpPr>
          <p:spPr>
            <a:xfrm>
              <a:off x="188975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Shape 1303"/>
            <p:cNvSpPr/>
            <p:nvPr/>
          </p:nvSpPr>
          <p:spPr>
            <a:xfrm>
              <a:off x="188975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Shape 1304"/>
            <p:cNvSpPr/>
            <p:nvPr/>
          </p:nvSpPr>
          <p:spPr>
            <a:xfrm>
              <a:off x="188975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Shape 1305"/>
            <p:cNvSpPr/>
            <p:nvPr/>
          </p:nvSpPr>
          <p:spPr>
            <a:xfrm>
              <a:off x="188975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Shape 1306"/>
            <p:cNvSpPr/>
            <p:nvPr/>
          </p:nvSpPr>
          <p:spPr>
            <a:xfrm>
              <a:off x="188975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Shape 1307"/>
            <p:cNvSpPr/>
            <p:nvPr/>
          </p:nvSpPr>
          <p:spPr>
            <a:xfrm>
              <a:off x="188975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Shape 1308"/>
            <p:cNvSpPr/>
            <p:nvPr/>
          </p:nvSpPr>
          <p:spPr>
            <a:xfrm>
              <a:off x="188975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Shape 1309"/>
            <p:cNvSpPr/>
            <p:nvPr/>
          </p:nvSpPr>
          <p:spPr>
            <a:xfrm>
              <a:off x="188975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Shape 1310"/>
            <p:cNvSpPr/>
            <p:nvPr/>
          </p:nvSpPr>
          <p:spPr>
            <a:xfrm>
              <a:off x="188975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Shape 1311"/>
            <p:cNvSpPr/>
            <p:nvPr/>
          </p:nvSpPr>
          <p:spPr>
            <a:xfrm>
              <a:off x="188975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Shape 1312"/>
            <p:cNvSpPr/>
            <p:nvPr/>
          </p:nvSpPr>
          <p:spPr>
            <a:xfrm>
              <a:off x="188975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Shape 1313"/>
            <p:cNvSpPr/>
            <p:nvPr/>
          </p:nvSpPr>
          <p:spPr>
            <a:xfrm>
              <a:off x="188975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Shape 1314"/>
            <p:cNvSpPr/>
            <p:nvPr/>
          </p:nvSpPr>
          <p:spPr>
            <a:xfrm>
              <a:off x="188975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Shape 1315"/>
            <p:cNvSpPr/>
            <p:nvPr/>
          </p:nvSpPr>
          <p:spPr>
            <a:xfrm>
              <a:off x="188975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Shape 1316"/>
            <p:cNvSpPr/>
            <p:nvPr/>
          </p:nvSpPr>
          <p:spPr>
            <a:xfrm>
              <a:off x="188975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Shape 1317"/>
            <p:cNvSpPr/>
            <p:nvPr/>
          </p:nvSpPr>
          <p:spPr>
            <a:xfrm>
              <a:off x="188975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Shape 1318"/>
            <p:cNvSpPr/>
            <p:nvPr/>
          </p:nvSpPr>
          <p:spPr>
            <a:xfrm>
              <a:off x="20402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Shape 1319"/>
            <p:cNvSpPr/>
            <p:nvPr/>
          </p:nvSpPr>
          <p:spPr>
            <a:xfrm>
              <a:off x="20402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Shape 1320"/>
            <p:cNvSpPr/>
            <p:nvPr/>
          </p:nvSpPr>
          <p:spPr>
            <a:xfrm>
              <a:off x="20402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Shape 1321"/>
            <p:cNvSpPr/>
            <p:nvPr/>
          </p:nvSpPr>
          <p:spPr>
            <a:xfrm>
              <a:off x="20402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Shape 1322"/>
            <p:cNvSpPr/>
            <p:nvPr/>
          </p:nvSpPr>
          <p:spPr>
            <a:xfrm>
              <a:off x="20402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Shape 1323"/>
            <p:cNvSpPr/>
            <p:nvPr/>
          </p:nvSpPr>
          <p:spPr>
            <a:xfrm>
              <a:off x="20402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Shape 1324"/>
            <p:cNvSpPr/>
            <p:nvPr/>
          </p:nvSpPr>
          <p:spPr>
            <a:xfrm>
              <a:off x="20402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Shape 1325"/>
            <p:cNvSpPr/>
            <p:nvPr/>
          </p:nvSpPr>
          <p:spPr>
            <a:xfrm>
              <a:off x="20402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Shape 1326"/>
            <p:cNvSpPr/>
            <p:nvPr/>
          </p:nvSpPr>
          <p:spPr>
            <a:xfrm>
              <a:off x="20402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Shape 1327"/>
            <p:cNvSpPr/>
            <p:nvPr/>
          </p:nvSpPr>
          <p:spPr>
            <a:xfrm>
              <a:off x="20402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Shape 1328"/>
            <p:cNvSpPr/>
            <p:nvPr/>
          </p:nvSpPr>
          <p:spPr>
            <a:xfrm>
              <a:off x="20402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Shape 1329"/>
            <p:cNvSpPr/>
            <p:nvPr/>
          </p:nvSpPr>
          <p:spPr>
            <a:xfrm>
              <a:off x="20402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Shape 1330"/>
            <p:cNvSpPr/>
            <p:nvPr/>
          </p:nvSpPr>
          <p:spPr>
            <a:xfrm>
              <a:off x="20402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Shape 1331"/>
            <p:cNvSpPr/>
            <p:nvPr/>
          </p:nvSpPr>
          <p:spPr>
            <a:xfrm>
              <a:off x="20402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Shape 1332"/>
            <p:cNvSpPr/>
            <p:nvPr/>
          </p:nvSpPr>
          <p:spPr>
            <a:xfrm>
              <a:off x="20402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Shape 1333"/>
            <p:cNvSpPr/>
            <p:nvPr/>
          </p:nvSpPr>
          <p:spPr>
            <a:xfrm>
              <a:off x="20402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Shape 1334"/>
            <p:cNvSpPr/>
            <p:nvPr/>
          </p:nvSpPr>
          <p:spPr>
            <a:xfrm>
              <a:off x="20402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Shape 1335"/>
            <p:cNvSpPr/>
            <p:nvPr/>
          </p:nvSpPr>
          <p:spPr>
            <a:xfrm>
              <a:off x="20402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Shape 1336"/>
            <p:cNvSpPr/>
            <p:nvPr/>
          </p:nvSpPr>
          <p:spPr>
            <a:xfrm>
              <a:off x="20402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Shape 1337"/>
            <p:cNvSpPr/>
            <p:nvPr/>
          </p:nvSpPr>
          <p:spPr>
            <a:xfrm>
              <a:off x="2190775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Shape 1338"/>
            <p:cNvSpPr/>
            <p:nvPr/>
          </p:nvSpPr>
          <p:spPr>
            <a:xfrm>
              <a:off x="2190775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Shape 1339"/>
            <p:cNvSpPr/>
            <p:nvPr/>
          </p:nvSpPr>
          <p:spPr>
            <a:xfrm>
              <a:off x="2190775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Shape 1340"/>
            <p:cNvSpPr/>
            <p:nvPr/>
          </p:nvSpPr>
          <p:spPr>
            <a:xfrm>
              <a:off x="2190775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Shape 1341"/>
            <p:cNvSpPr/>
            <p:nvPr/>
          </p:nvSpPr>
          <p:spPr>
            <a:xfrm>
              <a:off x="21907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Shape 1342"/>
            <p:cNvSpPr/>
            <p:nvPr/>
          </p:nvSpPr>
          <p:spPr>
            <a:xfrm>
              <a:off x="21907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Shape 1343"/>
            <p:cNvSpPr/>
            <p:nvPr/>
          </p:nvSpPr>
          <p:spPr>
            <a:xfrm>
              <a:off x="2190775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Shape 1344"/>
            <p:cNvSpPr/>
            <p:nvPr/>
          </p:nvSpPr>
          <p:spPr>
            <a:xfrm>
              <a:off x="2190775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Shape 1345"/>
            <p:cNvSpPr/>
            <p:nvPr/>
          </p:nvSpPr>
          <p:spPr>
            <a:xfrm>
              <a:off x="21907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Shape 1346"/>
            <p:cNvSpPr/>
            <p:nvPr/>
          </p:nvSpPr>
          <p:spPr>
            <a:xfrm>
              <a:off x="2190775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Shape 1347"/>
            <p:cNvSpPr/>
            <p:nvPr/>
          </p:nvSpPr>
          <p:spPr>
            <a:xfrm>
              <a:off x="21907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Shape 1348"/>
            <p:cNvSpPr/>
            <p:nvPr/>
          </p:nvSpPr>
          <p:spPr>
            <a:xfrm>
              <a:off x="2190775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Shape 1349"/>
            <p:cNvSpPr/>
            <p:nvPr/>
          </p:nvSpPr>
          <p:spPr>
            <a:xfrm>
              <a:off x="21907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Shape 1350"/>
            <p:cNvSpPr/>
            <p:nvPr/>
          </p:nvSpPr>
          <p:spPr>
            <a:xfrm>
              <a:off x="21907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Shape 1351"/>
            <p:cNvSpPr/>
            <p:nvPr/>
          </p:nvSpPr>
          <p:spPr>
            <a:xfrm>
              <a:off x="21907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Shape 1352"/>
            <p:cNvSpPr/>
            <p:nvPr/>
          </p:nvSpPr>
          <p:spPr>
            <a:xfrm>
              <a:off x="2190775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Shape 1353"/>
            <p:cNvSpPr/>
            <p:nvPr/>
          </p:nvSpPr>
          <p:spPr>
            <a:xfrm>
              <a:off x="21907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Shape 1354"/>
            <p:cNvSpPr/>
            <p:nvPr/>
          </p:nvSpPr>
          <p:spPr>
            <a:xfrm>
              <a:off x="21907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Shape 1355"/>
            <p:cNvSpPr/>
            <p:nvPr/>
          </p:nvSpPr>
          <p:spPr>
            <a:xfrm>
              <a:off x="2190775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Shape 1356"/>
            <p:cNvSpPr/>
            <p:nvPr/>
          </p:nvSpPr>
          <p:spPr>
            <a:xfrm>
              <a:off x="21907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Shape 1357"/>
            <p:cNvSpPr/>
            <p:nvPr/>
          </p:nvSpPr>
          <p:spPr>
            <a:xfrm>
              <a:off x="2190775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Shape 1358"/>
            <p:cNvSpPr/>
            <p:nvPr/>
          </p:nvSpPr>
          <p:spPr>
            <a:xfrm>
              <a:off x="2190775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Shape 1359"/>
            <p:cNvSpPr/>
            <p:nvPr/>
          </p:nvSpPr>
          <p:spPr>
            <a:xfrm>
              <a:off x="21907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Shape 1360"/>
            <p:cNvSpPr/>
            <p:nvPr/>
          </p:nvSpPr>
          <p:spPr>
            <a:xfrm>
              <a:off x="21907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Shape 1361"/>
            <p:cNvSpPr/>
            <p:nvPr/>
          </p:nvSpPr>
          <p:spPr>
            <a:xfrm>
              <a:off x="2190775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Shape 1362"/>
            <p:cNvSpPr/>
            <p:nvPr/>
          </p:nvSpPr>
          <p:spPr>
            <a:xfrm>
              <a:off x="23413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Shape 1363"/>
            <p:cNvSpPr/>
            <p:nvPr/>
          </p:nvSpPr>
          <p:spPr>
            <a:xfrm>
              <a:off x="23413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Shape 1364"/>
            <p:cNvSpPr/>
            <p:nvPr/>
          </p:nvSpPr>
          <p:spPr>
            <a:xfrm>
              <a:off x="23413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Shape 1365"/>
            <p:cNvSpPr/>
            <p:nvPr/>
          </p:nvSpPr>
          <p:spPr>
            <a:xfrm>
              <a:off x="23413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Shape 1366"/>
            <p:cNvSpPr/>
            <p:nvPr/>
          </p:nvSpPr>
          <p:spPr>
            <a:xfrm>
              <a:off x="23413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Shape 1367"/>
            <p:cNvSpPr/>
            <p:nvPr/>
          </p:nvSpPr>
          <p:spPr>
            <a:xfrm>
              <a:off x="23413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Shape 1368"/>
            <p:cNvSpPr/>
            <p:nvPr/>
          </p:nvSpPr>
          <p:spPr>
            <a:xfrm>
              <a:off x="23413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Shape 1369"/>
            <p:cNvSpPr/>
            <p:nvPr/>
          </p:nvSpPr>
          <p:spPr>
            <a:xfrm>
              <a:off x="23413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Shape 1370"/>
            <p:cNvSpPr/>
            <p:nvPr/>
          </p:nvSpPr>
          <p:spPr>
            <a:xfrm>
              <a:off x="23413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Shape 1371"/>
            <p:cNvSpPr/>
            <p:nvPr/>
          </p:nvSpPr>
          <p:spPr>
            <a:xfrm>
              <a:off x="23413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Shape 1372"/>
            <p:cNvSpPr/>
            <p:nvPr/>
          </p:nvSpPr>
          <p:spPr>
            <a:xfrm>
              <a:off x="23413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Shape 1373"/>
            <p:cNvSpPr/>
            <p:nvPr/>
          </p:nvSpPr>
          <p:spPr>
            <a:xfrm>
              <a:off x="23413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Shape 1374"/>
            <p:cNvSpPr/>
            <p:nvPr/>
          </p:nvSpPr>
          <p:spPr>
            <a:xfrm>
              <a:off x="23413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Shape 1375"/>
            <p:cNvSpPr/>
            <p:nvPr/>
          </p:nvSpPr>
          <p:spPr>
            <a:xfrm>
              <a:off x="23413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Shape 1376"/>
            <p:cNvSpPr/>
            <p:nvPr/>
          </p:nvSpPr>
          <p:spPr>
            <a:xfrm>
              <a:off x="23413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Shape 1377"/>
            <p:cNvSpPr/>
            <p:nvPr/>
          </p:nvSpPr>
          <p:spPr>
            <a:xfrm>
              <a:off x="23413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Shape 1378"/>
            <p:cNvSpPr/>
            <p:nvPr/>
          </p:nvSpPr>
          <p:spPr>
            <a:xfrm>
              <a:off x="23413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Shape 1379"/>
            <p:cNvSpPr/>
            <p:nvPr/>
          </p:nvSpPr>
          <p:spPr>
            <a:xfrm>
              <a:off x="23413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Shape 1380"/>
            <p:cNvSpPr/>
            <p:nvPr/>
          </p:nvSpPr>
          <p:spPr>
            <a:xfrm>
              <a:off x="23413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Shape 1381"/>
            <p:cNvSpPr/>
            <p:nvPr/>
          </p:nvSpPr>
          <p:spPr>
            <a:xfrm>
              <a:off x="23413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Shape 1382"/>
            <p:cNvSpPr/>
            <p:nvPr/>
          </p:nvSpPr>
          <p:spPr>
            <a:xfrm>
              <a:off x="23413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Shape 1383"/>
            <p:cNvSpPr/>
            <p:nvPr/>
          </p:nvSpPr>
          <p:spPr>
            <a:xfrm>
              <a:off x="23413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Shape 1384"/>
            <p:cNvSpPr/>
            <p:nvPr/>
          </p:nvSpPr>
          <p:spPr>
            <a:xfrm>
              <a:off x="23413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Shape 1385"/>
            <p:cNvSpPr/>
            <p:nvPr/>
          </p:nvSpPr>
          <p:spPr>
            <a:xfrm>
              <a:off x="23413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Shape 1386"/>
            <p:cNvSpPr/>
            <p:nvPr/>
          </p:nvSpPr>
          <p:spPr>
            <a:xfrm>
              <a:off x="23413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Shape 1387"/>
            <p:cNvSpPr/>
            <p:nvPr/>
          </p:nvSpPr>
          <p:spPr>
            <a:xfrm>
              <a:off x="23413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Shape 1388"/>
            <p:cNvSpPr/>
            <p:nvPr/>
          </p:nvSpPr>
          <p:spPr>
            <a:xfrm>
              <a:off x="249180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Shape 1389"/>
            <p:cNvSpPr/>
            <p:nvPr/>
          </p:nvSpPr>
          <p:spPr>
            <a:xfrm>
              <a:off x="24918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Shape 1390"/>
            <p:cNvSpPr/>
            <p:nvPr/>
          </p:nvSpPr>
          <p:spPr>
            <a:xfrm>
              <a:off x="249180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Shape 1391"/>
            <p:cNvSpPr/>
            <p:nvPr/>
          </p:nvSpPr>
          <p:spPr>
            <a:xfrm>
              <a:off x="249180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Shape 1392"/>
            <p:cNvSpPr/>
            <p:nvPr/>
          </p:nvSpPr>
          <p:spPr>
            <a:xfrm>
              <a:off x="249180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Shape 1393"/>
            <p:cNvSpPr/>
            <p:nvPr/>
          </p:nvSpPr>
          <p:spPr>
            <a:xfrm>
              <a:off x="249180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Shape 1394"/>
            <p:cNvSpPr/>
            <p:nvPr/>
          </p:nvSpPr>
          <p:spPr>
            <a:xfrm>
              <a:off x="249180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Shape 1395"/>
            <p:cNvSpPr/>
            <p:nvPr/>
          </p:nvSpPr>
          <p:spPr>
            <a:xfrm>
              <a:off x="249180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Shape 1396"/>
            <p:cNvSpPr/>
            <p:nvPr/>
          </p:nvSpPr>
          <p:spPr>
            <a:xfrm>
              <a:off x="249180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Shape 1397"/>
            <p:cNvSpPr/>
            <p:nvPr/>
          </p:nvSpPr>
          <p:spPr>
            <a:xfrm>
              <a:off x="249180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Shape 1398"/>
            <p:cNvSpPr/>
            <p:nvPr/>
          </p:nvSpPr>
          <p:spPr>
            <a:xfrm>
              <a:off x="249180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Shape 1399"/>
            <p:cNvSpPr/>
            <p:nvPr/>
          </p:nvSpPr>
          <p:spPr>
            <a:xfrm>
              <a:off x="24918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Shape 1400"/>
            <p:cNvSpPr/>
            <p:nvPr/>
          </p:nvSpPr>
          <p:spPr>
            <a:xfrm>
              <a:off x="249180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Shape 1401"/>
            <p:cNvSpPr/>
            <p:nvPr/>
          </p:nvSpPr>
          <p:spPr>
            <a:xfrm>
              <a:off x="249180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Shape 1402"/>
            <p:cNvSpPr/>
            <p:nvPr/>
          </p:nvSpPr>
          <p:spPr>
            <a:xfrm>
              <a:off x="249180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Shape 1403"/>
            <p:cNvSpPr/>
            <p:nvPr/>
          </p:nvSpPr>
          <p:spPr>
            <a:xfrm>
              <a:off x="249180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Shape 1404"/>
            <p:cNvSpPr/>
            <p:nvPr/>
          </p:nvSpPr>
          <p:spPr>
            <a:xfrm>
              <a:off x="249180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Shape 1405"/>
            <p:cNvSpPr/>
            <p:nvPr/>
          </p:nvSpPr>
          <p:spPr>
            <a:xfrm>
              <a:off x="249180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Shape 1406"/>
            <p:cNvSpPr/>
            <p:nvPr/>
          </p:nvSpPr>
          <p:spPr>
            <a:xfrm>
              <a:off x="249180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Shape 1407"/>
            <p:cNvSpPr/>
            <p:nvPr/>
          </p:nvSpPr>
          <p:spPr>
            <a:xfrm>
              <a:off x="249180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Shape 1408"/>
            <p:cNvSpPr/>
            <p:nvPr/>
          </p:nvSpPr>
          <p:spPr>
            <a:xfrm>
              <a:off x="249180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Shape 1409"/>
            <p:cNvSpPr/>
            <p:nvPr/>
          </p:nvSpPr>
          <p:spPr>
            <a:xfrm>
              <a:off x="249180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Shape 1410"/>
            <p:cNvSpPr/>
            <p:nvPr/>
          </p:nvSpPr>
          <p:spPr>
            <a:xfrm>
              <a:off x="249180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Shape 1411"/>
            <p:cNvSpPr/>
            <p:nvPr/>
          </p:nvSpPr>
          <p:spPr>
            <a:xfrm>
              <a:off x="249180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Shape 1412"/>
            <p:cNvSpPr/>
            <p:nvPr/>
          </p:nvSpPr>
          <p:spPr>
            <a:xfrm>
              <a:off x="249180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Shape 1413"/>
            <p:cNvSpPr/>
            <p:nvPr/>
          </p:nvSpPr>
          <p:spPr>
            <a:xfrm>
              <a:off x="2642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Shape 1414"/>
            <p:cNvSpPr/>
            <p:nvPr/>
          </p:nvSpPr>
          <p:spPr>
            <a:xfrm>
              <a:off x="2642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Shape 1415"/>
            <p:cNvSpPr/>
            <p:nvPr/>
          </p:nvSpPr>
          <p:spPr>
            <a:xfrm>
              <a:off x="2642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Shape 1416"/>
            <p:cNvSpPr/>
            <p:nvPr/>
          </p:nvSpPr>
          <p:spPr>
            <a:xfrm>
              <a:off x="2642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Shape 1417"/>
            <p:cNvSpPr/>
            <p:nvPr/>
          </p:nvSpPr>
          <p:spPr>
            <a:xfrm>
              <a:off x="2642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Shape 1418"/>
            <p:cNvSpPr/>
            <p:nvPr/>
          </p:nvSpPr>
          <p:spPr>
            <a:xfrm>
              <a:off x="2642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Shape 1419"/>
            <p:cNvSpPr/>
            <p:nvPr/>
          </p:nvSpPr>
          <p:spPr>
            <a:xfrm>
              <a:off x="2642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Shape 1420"/>
            <p:cNvSpPr/>
            <p:nvPr/>
          </p:nvSpPr>
          <p:spPr>
            <a:xfrm>
              <a:off x="2642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Shape 1421"/>
            <p:cNvSpPr/>
            <p:nvPr/>
          </p:nvSpPr>
          <p:spPr>
            <a:xfrm>
              <a:off x="2642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Shape 1422"/>
            <p:cNvSpPr/>
            <p:nvPr/>
          </p:nvSpPr>
          <p:spPr>
            <a:xfrm>
              <a:off x="2642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Shape 1423"/>
            <p:cNvSpPr/>
            <p:nvPr/>
          </p:nvSpPr>
          <p:spPr>
            <a:xfrm>
              <a:off x="2642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Shape 1424"/>
            <p:cNvSpPr/>
            <p:nvPr/>
          </p:nvSpPr>
          <p:spPr>
            <a:xfrm>
              <a:off x="2642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Shape 1425"/>
            <p:cNvSpPr/>
            <p:nvPr/>
          </p:nvSpPr>
          <p:spPr>
            <a:xfrm>
              <a:off x="2642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Shape 1426"/>
            <p:cNvSpPr/>
            <p:nvPr/>
          </p:nvSpPr>
          <p:spPr>
            <a:xfrm>
              <a:off x="2642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Shape 1427"/>
            <p:cNvSpPr/>
            <p:nvPr/>
          </p:nvSpPr>
          <p:spPr>
            <a:xfrm>
              <a:off x="2642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Shape 1428"/>
            <p:cNvSpPr/>
            <p:nvPr/>
          </p:nvSpPr>
          <p:spPr>
            <a:xfrm>
              <a:off x="2642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Shape 1429"/>
            <p:cNvSpPr/>
            <p:nvPr/>
          </p:nvSpPr>
          <p:spPr>
            <a:xfrm>
              <a:off x="2642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Shape 1430"/>
            <p:cNvSpPr/>
            <p:nvPr/>
          </p:nvSpPr>
          <p:spPr>
            <a:xfrm>
              <a:off x="2642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Shape 1431"/>
            <p:cNvSpPr/>
            <p:nvPr/>
          </p:nvSpPr>
          <p:spPr>
            <a:xfrm>
              <a:off x="2642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Shape 1432"/>
            <p:cNvSpPr/>
            <p:nvPr/>
          </p:nvSpPr>
          <p:spPr>
            <a:xfrm>
              <a:off x="2642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Shape 1433"/>
            <p:cNvSpPr/>
            <p:nvPr/>
          </p:nvSpPr>
          <p:spPr>
            <a:xfrm>
              <a:off x="2792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Shape 1434"/>
            <p:cNvSpPr/>
            <p:nvPr/>
          </p:nvSpPr>
          <p:spPr>
            <a:xfrm>
              <a:off x="2792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Shape 1435"/>
            <p:cNvSpPr/>
            <p:nvPr/>
          </p:nvSpPr>
          <p:spPr>
            <a:xfrm>
              <a:off x="2792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Shape 1436"/>
            <p:cNvSpPr/>
            <p:nvPr/>
          </p:nvSpPr>
          <p:spPr>
            <a:xfrm>
              <a:off x="2792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Shape 1437"/>
            <p:cNvSpPr/>
            <p:nvPr/>
          </p:nvSpPr>
          <p:spPr>
            <a:xfrm>
              <a:off x="2792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Shape 1438"/>
            <p:cNvSpPr/>
            <p:nvPr/>
          </p:nvSpPr>
          <p:spPr>
            <a:xfrm>
              <a:off x="2792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Shape 1439"/>
            <p:cNvSpPr/>
            <p:nvPr/>
          </p:nvSpPr>
          <p:spPr>
            <a:xfrm>
              <a:off x="2792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Shape 1440"/>
            <p:cNvSpPr/>
            <p:nvPr/>
          </p:nvSpPr>
          <p:spPr>
            <a:xfrm>
              <a:off x="2792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Shape 1441"/>
            <p:cNvSpPr/>
            <p:nvPr/>
          </p:nvSpPr>
          <p:spPr>
            <a:xfrm>
              <a:off x="2792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Shape 1442"/>
            <p:cNvSpPr/>
            <p:nvPr/>
          </p:nvSpPr>
          <p:spPr>
            <a:xfrm>
              <a:off x="2792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Shape 1443"/>
            <p:cNvSpPr/>
            <p:nvPr/>
          </p:nvSpPr>
          <p:spPr>
            <a:xfrm>
              <a:off x="2792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Shape 1444"/>
            <p:cNvSpPr/>
            <p:nvPr/>
          </p:nvSpPr>
          <p:spPr>
            <a:xfrm>
              <a:off x="2792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Shape 1445"/>
            <p:cNvSpPr/>
            <p:nvPr/>
          </p:nvSpPr>
          <p:spPr>
            <a:xfrm>
              <a:off x="2792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Shape 1446"/>
            <p:cNvSpPr/>
            <p:nvPr/>
          </p:nvSpPr>
          <p:spPr>
            <a:xfrm>
              <a:off x="2792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Shape 1447"/>
            <p:cNvSpPr/>
            <p:nvPr/>
          </p:nvSpPr>
          <p:spPr>
            <a:xfrm>
              <a:off x="2792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Shape 1448"/>
            <p:cNvSpPr/>
            <p:nvPr/>
          </p:nvSpPr>
          <p:spPr>
            <a:xfrm>
              <a:off x="2792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Shape 1449"/>
            <p:cNvSpPr/>
            <p:nvPr/>
          </p:nvSpPr>
          <p:spPr>
            <a:xfrm>
              <a:off x="2792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Shape 1450"/>
            <p:cNvSpPr/>
            <p:nvPr/>
          </p:nvSpPr>
          <p:spPr>
            <a:xfrm>
              <a:off x="2792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Shape 1451"/>
            <p:cNvSpPr/>
            <p:nvPr/>
          </p:nvSpPr>
          <p:spPr>
            <a:xfrm>
              <a:off x="294332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Shape 1452"/>
            <p:cNvSpPr/>
            <p:nvPr/>
          </p:nvSpPr>
          <p:spPr>
            <a:xfrm>
              <a:off x="294332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Shape 1453"/>
            <p:cNvSpPr/>
            <p:nvPr/>
          </p:nvSpPr>
          <p:spPr>
            <a:xfrm>
              <a:off x="294332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Shape 1454"/>
            <p:cNvSpPr/>
            <p:nvPr/>
          </p:nvSpPr>
          <p:spPr>
            <a:xfrm>
              <a:off x="294332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Shape 1455"/>
            <p:cNvSpPr/>
            <p:nvPr/>
          </p:nvSpPr>
          <p:spPr>
            <a:xfrm>
              <a:off x="294332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Shape 1456"/>
            <p:cNvSpPr/>
            <p:nvPr/>
          </p:nvSpPr>
          <p:spPr>
            <a:xfrm>
              <a:off x="294332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Shape 1457"/>
            <p:cNvSpPr/>
            <p:nvPr/>
          </p:nvSpPr>
          <p:spPr>
            <a:xfrm>
              <a:off x="294332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Shape 1458"/>
            <p:cNvSpPr/>
            <p:nvPr/>
          </p:nvSpPr>
          <p:spPr>
            <a:xfrm>
              <a:off x="294332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Shape 1459"/>
            <p:cNvSpPr/>
            <p:nvPr/>
          </p:nvSpPr>
          <p:spPr>
            <a:xfrm>
              <a:off x="294332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Shape 1460"/>
            <p:cNvSpPr/>
            <p:nvPr/>
          </p:nvSpPr>
          <p:spPr>
            <a:xfrm>
              <a:off x="294332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Shape 1461"/>
            <p:cNvSpPr/>
            <p:nvPr/>
          </p:nvSpPr>
          <p:spPr>
            <a:xfrm>
              <a:off x="294332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Shape 1462"/>
            <p:cNvSpPr/>
            <p:nvPr/>
          </p:nvSpPr>
          <p:spPr>
            <a:xfrm>
              <a:off x="294332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Shape 1463"/>
            <p:cNvSpPr/>
            <p:nvPr/>
          </p:nvSpPr>
          <p:spPr>
            <a:xfrm>
              <a:off x="294332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Shape 1464"/>
            <p:cNvSpPr/>
            <p:nvPr/>
          </p:nvSpPr>
          <p:spPr>
            <a:xfrm>
              <a:off x="294332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Shape 1465"/>
            <p:cNvSpPr/>
            <p:nvPr/>
          </p:nvSpPr>
          <p:spPr>
            <a:xfrm>
              <a:off x="294332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Shape 1466"/>
            <p:cNvSpPr/>
            <p:nvPr/>
          </p:nvSpPr>
          <p:spPr>
            <a:xfrm>
              <a:off x="294332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Shape 1467"/>
            <p:cNvSpPr/>
            <p:nvPr/>
          </p:nvSpPr>
          <p:spPr>
            <a:xfrm>
              <a:off x="294332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Shape 1468"/>
            <p:cNvSpPr/>
            <p:nvPr/>
          </p:nvSpPr>
          <p:spPr>
            <a:xfrm>
              <a:off x="294332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Shape 1469"/>
            <p:cNvSpPr/>
            <p:nvPr/>
          </p:nvSpPr>
          <p:spPr>
            <a:xfrm>
              <a:off x="30938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Shape 1470"/>
            <p:cNvSpPr/>
            <p:nvPr/>
          </p:nvSpPr>
          <p:spPr>
            <a:xfrm>
              <a:off x="30938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Shape 1471"/>
            <p:cNvSpPr/>
            <p:nvPr/>
          </p:nvSpPr>
          <p:spPr>
            <a:xfrm>
              <a:off x="30938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Shape 1472"/>
            <p:cNvSpPr/>
            <p:nvPr/>
          </p:nvSpPr>
          <p:spPr>
            <a:xfrm>
              <a:off x="30938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Shape 1473"/>
            <p:cNvSpPr/>
            <p:nvPr/>
          </p:nvSpPr>
          <p:spPr>
            <a:xfrm>
              <a:off x="30938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Shape 1474"/>
            <p:cNvSpPr/>
            <p:nvPr/>
          </p:nvSpPr>
          <p:spPr>
            <a:xfrm>
              <a:off x="30938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Shape 1475"/>
            <p:cNvSpPr/>
            <p:nvPr/>
          </p:nvSpPr>
          <p:spPr>
            <a:xfrm>
              <a:off x="30938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Shape 1476"/>
            <p:cNvSpPr/>
            <p:nvPr/>
          </p:nvSpPr>
          <p:spPr>
            <a:xfrm>
              <a:off x="30938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Shape 1477"/>
            <p:cNvSpPr/>
            <p:nvPr/>
          </p:nvSpPr>
          <p:spPr>
            <a:xfrm>
              <a:off x="30938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Shape 1478"/>
            <p:cNvSpPr/>
            <p:nvPr/>
          </p:nvSpPr>
          <p:spPr>
            <a:xfrm>
              <a:off x="324435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Shape 1479"/>
            <p:cNvSpPr/>
            <p:nvPr/>
          </p:nvSpPr>
          <p:spPr>
            <a:xfrm>
              <a:off x="324435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Shape 1480"/>
            <p:cNvSpPr/>
            <p:nvPr/>
          </p:nvSpPr>
          <p:spPr>
            <a:xfrm>
              <a:off x="324435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Shape 1481"/>
            <p:cNvSpPr/>
            <p:nvPr/>
          </p:nvSpPr>
          <p:spPr>
            <a:xfrm>
              <a:off x="324435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Shape 1482"/>
            <p:cNvSpPr/>
            <p:nvPr/>
          </p:nvSpPr>
          <p:spPr>
            <a:xfrm>
              <a:off x="324435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Shape 1483"/>
            <p:cNvSpPr/>
            <p:nvPr/>
          </p:nvSpPr>
          <p:spPr>
            <a:xfrm>
              <a:off x="324435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Shape 1484"/>
            <p:cNvSpPr/>
            <p:nvPr/>
          </p:nvSpPr>
          <p:spPr>
            <a:xfrm>
              <a:off x="324435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Shape 1485"/>
            <p:cNvSpPr/>
            <p:nvPr/>
          </p:nvSpPr>
          <p:spPr>
            <a:xfrm>
              <a:off x="324435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Shape 1486"/>
            <p:cNvSpPr/>
            <p:nvPr/>
          </p:nvSpPr>
          <p:spPr>
            <a:xfrm>
              <a:off x="33948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Shape 1487"/>
            <p:cNvSpPr/>
            <p:nvPr/>
          </p:nvSpPr>
          <p:spPr>
            <a:xfrm>
              <a:off x="33948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Shape 1488"/>
            <p:cNvSpPr/>
            <p:nvPr/>
          </p:nvSpPr>
          <p:spPr>
            <a:xfrm>
              <a:off x="33948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Shape 1489"/>
            <p:cNvSpPr/>
            <p:nvPr/>
          </p:nvSpPr>
          <p:spPr>
            <a:xfrm>
              <a:off x="33948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Shape 1490"/>
            <p:cNvSpPr/>
            <p:nvPr/>
          </p:nvSpPr>
          <p:spPr>
            <a:xfrm>
              <a:off x="33948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Shape 1491"/>
            <p:cNvSpPr/>
            <p:nvPr/>
          </p:nvSpPr>
          <p:spPr>
            <a:xfrm>
              <a:off x="33948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Shape 1492"/>
            <p:cNvSpPr/>
            <p:nvPr/>
          </p:nvSpPr>
          <p:spPr>
            <a:xfrm>
              <a:off x="35453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Shape 1493"/>
            <p:cNvSpPr/>
            <p:nvPr/>
          </p:nvSpPr>
          <p:spPr>
            <a:xfrm>
              <a:off x="35453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Shape 1494"/>
            <p:cNvSpPr/>
            <p:nvPr/>
          </p:nvSpPr>
          <p:spPr>
            <a:xfrm>
              <a:off x="35453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5" name="Shape 1495"/>
          <p:cNvGrpSpPr/>
          <p:nvPr/>
        </p:nvGrpSpPr>
        <p:grpSpPr>
          <a:xfrm rot="10800000">
            <a:off x="6367295" y="28698"/>
            <a:ext cx="2309820" cy="5086302"/>
            <a:chOff x="1287725" y="238125"/>
            <a:chExt cx="2379050" cy="5238750"/>
          </a:xfrm>
        </p:grpSpPr>
        <p:sp>
          <p:nvSpPr>
            <p:cNvPr id="1496" name="Shape 1496"/>
            <p:cNvSpPr/>
            <p:nvPr/>
          </p:nvSpPr>
          <p:spPr>
            <a:xfrm>
              <a:off x="12877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Shape 1497"/>
            <p:cNvSpPr/>
            <p:nvPr/>
          </p:nvSpPr>
          <p:spPr>
            <a:xfrm>
              <a:off x="12877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Shape 1498"/>
            <p:cNvSpPr/>
            <p:nvPr/>
          </p:nvSpPr>
          <p:spPr>
            <a:xfrm>
              <a:off x="12877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Shape 1499"/>
            <p:cNvSpPr/>
            <p:nvPr/>
          </p:nvSpPr>
          <p:spPr>
            <a:xfrm>
              <a:off x="12877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Shape 1500"/>
            <p:cNvSpPr/>
            <p:nvPr/>
          </p:nvSpPr>
          <p:spPr>
            <a:xfrm>
              <a:off x="12877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Shape 1501"/>
            <p:cNvSpPr/>
            <p:nvPr/>
          </p:nvSpPr>
          <p:spPr>
            <a:xfrm>
              <a:off x="12877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Shape 1502"/>
            <p:cNvSpPr/>
            <p:nvPr/>
          </p:nvSpPr>
          <p:spPr>
            <a:xfrm>
              <a:off x="12877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Shape 1503"/>
            <p:cNvSpPr/>
            <p:nvPr/>
          </p:nvSpPr>
          <p:spPr>
            <a:xfrm>
              <a:off x="12877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Shape 1504"/>
            <p:cNvSpPr/>
            <p:nvPr/>
          </p:nvSpPr>
          <p:spPr>
            <a:xfrm>
              <a:off x="12877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Shape 1505"/>
            <p:cNvSpPr/>
            <p:nvPr/>
          </p:nvSpPr>
          <p:spPr>
            <a:xfrm>
              <a:off x="12877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Shape 1506"/>
            <p:cNvSpPr/>
            <p:nvPr/>
          </p:nvSpPr>
          <p:spPr>
            <a:xfrm>
              <a:off x="12877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Shape 1507"/>
            <p:cNvSpPr/>
            <p:nvPr/>
          </p:nvSpPr>
          <p:spPr>
            <a:xfrm>
              <a:off x="12877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Shape 1508"/>
            <p:cNvSpPr/>
            <p:nvPr/>
          </p:nvSpPr>
          <p:spPr>
            <a:xfrm>
              <a:off x="12877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Shape 1509"/>
            <p:cNvSpPr/>
            <p:nvPr/>
          </p:nvSpPr>
          <p:spPr>
            <a:xfrm>
              <a:off x="12877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Shape 1510"/>
            <p:cNvSpPr/>
            <p:nvPr/>
          </p:nvSpPr>
          <p:spPr>
            <a:xfrm>
              <a:off x="12877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Shape 1511"/>
            <p:cNvSpPr/>
            <p:nvPr/>
          </p:nvSpPr>
          <p:spPr>
            <a:xfrm>
              <a:off x="14382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Shape 1512"/>
            <p:cNvSpPr/>
            <p:nvPr/>
          </p:nvSpPr>
          <p:spPr>
            <a:xfrm>
              <a:off x="14382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Shape 1513"/>
            <p:cNvSpPr/>
            <p:nvPr/>
          </p:nvSpPr>
          <p:spPr>
            <a:xfrm>
              <a:off x="14382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Shape 1514"/>
            <p:cNvSpPr/>
            <p:nvPr/>
          </p:nvSpPr>
          <p:spPr>
            <a:xfrm>
              <a:off x="14382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Shape 1515"/>
            <p:cNvSpPr/>
            <p:nvPr/>
          </p:nvSpPr>
          <p:spPr>
            <a:xfrm>
              <a:off x="15887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Shape 1516"/>
            <p:cNvSpPr/>
            <p:nvPr/>
          </p:nvSpPr>
          <p:spPr>
            <a:xfrm>
              <a:off x="15887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Shape 1517"/>
            <p:cNvSpPr/>
            <p:nvPr/>
          </p:nvSpPr>
          <p:spPr>
            <a:xfrm>
              <a:off x="15887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Shape 1518"/>
            <p:cNvSpPr/>
            <p:nvPr/>
          </p:nvSpPr>
          <p:spPr>
            <a:xfrm>
              <a:off x="15887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Shape 1519"/>
            <p:cNvSpPr/>
            <p:nvPr/>
          </p:nvSpPr>
          <p:spPr>
            <a:xfrm>
              <a:off x="15887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Shape 1520"/>
            <p:cNvSpPr/>
            <p:nvPr/>
          </p:nvSpPr>
          <p:spPr>
            <a:xfrm>
              <a:off x="15887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Shape 1521"/>
            <p:cNvSpPr/>
            <p:nvPr/>
          </p:nvSpPr>
          <p:spPr>
            <a:xfrm>
              <a:off x="15887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Shape 1522"/>
            <p:cNvSpPr/>
            <p:nvPr/>
          </p:nvSpPr>
          <p:spPr>
            <a:xfrm>
              <a:off x="15887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Shape 1523"/>
            <p:cNvSpPr/>
            <p:nvPr/>
          </p:nvSpPr>
          <p:spPr>
            <a:xfrm>
              <a:off x="15887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Shape 1524"/>
            <p:cNvSpPr/>
            <p:nvPr/>
          </p:nvSpPr>
          <p:spPr>
            <a:xfrm>
              <a:off x="15887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Shape 1525"/>
            <p:cNvSpPr/>
            <p:nvPr/>
          </p:nvSpPr>
          <p:spPr>
            <a:xfrm>
              <a:off x="17392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Shape 1526"/>
            <p:cNvSpPr/>
            <p:nvPr/>
          </p:nvSpPr>
          <p:spPr>
            <a:xfrm>
              <a:off x="17392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Shape 1527"/>
            <p:cNvSpPr/>
            <p:nvPr/>
          </p:nvSpPr>
          <p:spPr>
            <a:xfrm>
              <a:off x="17392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Shape 1528"/>
            <p:cNvSpPr/>
            <p:nvPr/>
          </p:nvSpPr>
          <p:spPr>
            <a:xfrm>
              <a:off x="17392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Shape 1529"/>
            <p:cNvSpPr/>
            <p:nvPr/>
          </p:nvSpPr>
          <p:spPr>
            <a:xfrm>
              <a:off x="17392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Shape 1530"/>
            <p:cNvSpPr/>
            <p:nvPr/>
          </p:nvSpPr>
          <p:spPr>
            <a:xfrm>
              <a:off x="17392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Shape 1531"/>
            <p:cNvSpPr/>
            <p:nvPr/>
          </p:nvSpPr>
          <p:spPr>
            <a:xfrm>
              <a:off x="17392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Shape 1532"/>
            <p:cNvSpPr/>
            <p:nvPr/>
          </p:nvSpPr>
          <p:spPr>
            <a:xfrm>
              <a:off x="17392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Shape 1533"/>
            <p:cNvSpPr/>
            <p:nvPr/>
          </p:nvSpPr>
          <p:spPr>
            <a:xfrm>
              <a:off x="17392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Shape 1534"/>
            <p:cNvSpPr/>
            <p:nvPr/>
          </p:nvSpPr>
          <p:spPr>
            <a:xfrm>
              <a:off x="17392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Shape 1535"/>
            <p:cNvSpPr/>
            <p:nvPr/>
          </p:nvSpPr>
          <p:spPr>
            <a:xfrm>
              <a:off x="17392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Shape 1536"/>
            <p:cNvSpPr/>
            <p:nvPr/>
          </p:nvSpPr>
          <p:spPr>
            <a:xfrm>
              <a:off x="17392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Shape 1537"/>
            <p:cNvSpPr/>
            <p:nvPr/>
          </p:nvSpPr>
          <p:spPr>
            <a:xfrm>
              <a:off x="17392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Shape 1538"/>
            <p:cNvSpPr/>
            <p:nvPr/>
          </p:nvSpPr>
          <p:spPr>
            <a:xfrm>
              <a:off x="17392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Shape 1539"/>
            <p:cNvSpPr/>
            <p:nvPr/>
          </p:nvSpPr>
          <p:spPr>
            <a:xfrm>
              <a:off x="17392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Shape 1540"/>
            <p:cNvSpPr/>
            <p:nvPr/>
          </p:nvSpPr>
          <p:spPr>
            <a:xfrm>
              <a:off x="17392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Shape 1541"/>
            <p:cNvSpPr/>
            <p:nvPr/>
          </p:nvSpPr>
          <p:spPr>
            <a:xfrm>
              <a:off x="17392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Shape 1542"/>
            <p:cNvSpPr/>
            <p:nvPr/>
          </p:nvSpPr>
          <p:spPr>
            <a:xfrm>
              <a:off x="188975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Shape 1543"/>
            <p:cNvSpPr/>
            <p:nvPr/>
          </p:nvSpPr>
          <p:spPr>
            <a:xfrm>
              <a:off x="188975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Shape 1544"/>
            <p:cNvSpPr/>
            <p:nvPr/>
          </p:nvSpPr>
          <p:spPr>
            <a:xfrm>
              <a:off x="188975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Shape 1545"/>
            <p:cNvSpPr/>
            <p:nvPr/>
          </p:nvSpPr>
          <p:spPr>
            <a:xfrm>
              <a:off x="188975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Shape 1546"/>
            <p:cNvSpPr/>
            <p:nvPr/>
          </p:nvSpPr>
          <p:spPr>
            <a:xfrm>
              <a:off x="188975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Shape 1547"/>
            <p:cNvSpPr/>
            <p:nvPr/>
          </p:nvSpPr>
          <p:spPr>
            <a:xfrm>
              <a:off x="188975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Shape 1548"/>
            <p:cNvSpPr/>
            <p:nvPr/>
          </p:nvSpPr>
          <p:spPr>
            <a:xfrm>
              <a:off x="188975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Shape 1549"/>
            <p:cNvSpPr/>
            <p:nvPr/>
          </p:nvSpPr>
          <p:spPr>
            <a:xfrm>
              <a:off x="188975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Shape 1550"/>
            <p:cNvSpPr/>
            <p:nvPr/>
          </p:nvSpPr>
          <p:spPr>
            <a:xfrm>
              <a:off x="188975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Shape 1551"/>
            <p:cNvSpPr/>
            <p:nvPr/>
          </p:nvSpPr>
          <p:spPr>
            <a:xfrm>
              <a:off x="188975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Shape 1552"/>
            <p:cNvSpPr/>
            <p:nvPr/>
          </p:nvSpPr>
          <p:spPr>
            <a:xfrm>
              <a:off x="188975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Shape 1553"/>
            <p:cNvSpPr/>
            <p:nvPr/>
          </p:nvSpPr>
          <p:spPr>
            <a:xfrm>
              <a:off x="20402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Shape 1554"/>
            <p:cNvSpPr/>
            <p:nvPr/>
          </p:nvSpPr>
          <p:spPr>
            <a:xfrm>
              <a:off x="20402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Shape 1555"/>
            <p:cNvSpPr/>
            <p:nvPr/>
          </p:nvSpPr>
          <p:spPr>
            <a:xfrm>
              <a:off x="20402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Shape 1556"/>
            <p:cNvSpPr/>
            <p:nvPr/>
          </p:nvSpPr>
          <p:spPr>
            <a:xfrm>
              <a:off x="20402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Shape 1557"/>
            <p:cNvSpPr/>
            <p:nvPr/>
          </p:nvSpPr>
          <p:spPr>
            <a:xfrm>
              <a:off x="20402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Shape 1558"/>
            <p:cNvSpPr/>
            <p:nvPr/>
          </p:nvSpPr>
          <p:spPr>
            <a:xfrm>
              <a:off x="20402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Shape 1559"/>
            <p:cNvSpPr/>
            <p:nvPr/>
          </p:nvSpPr>
          <p:spPr>
            <a:xfrm>
              <a:off x="20402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Shape 1560"/>
            <p:cNvSpPr/>
            <p:nvPr/>
          </p:nvSpPr>
          <p:spPr>
            <a:xfrm>
              <a:off x="20402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Shape 1561"/>
            <p:cNvSpPr/>
            <p:nvPr/>
          </p:nvSpPr>
          <p:spPr>
            <a:xfrm>
              <a:off x="20402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Shape 1562"/>
            <p:cNvSpPr/>
            <p:nvPr/>
          </p:nvSpPr>
          <p:spPr>
            <a:xfrm>
              <a:off x="20402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Shape 1563"/>
            <p:cNvSpPr/>
            <p:nvPr/>
          </p:nvSpPr>
          <p:spPr>
            <a:xfrm>
              <a:off x="20402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Shape 1564"/>
            <p:cNvSpPr/>
            <p:nvPr/>
          </p:nvSpPr>
          <p:spPr>
            <a:xfrm>
              <a:off x="20402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Shape 1565"/>
            <p:cNvSpPr/>
            <p:nvPr/>
          </p:nvSpPr>
          <p:spPr>
            <a:xfrm>
              <a:off x="20402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Shape 1566"/>
            <p:cNvSpPr/>
            <p:nvPr/>
          </p:nvSpPr>
          <p:spPr>
            <a:xfrm>
              <a:off x="21907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Shape 1567"/>
            <p:cNvSpPr/>
            <p:nvPr/>
          </p:nvSpPr>
          <p:spPr>
            <a:xfrm>
              <a:off x="21907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Shape 1568"/>
            <p:cNvSpPr/>
            <p:nvPr/>
          </p:nvSpPr>
          <p:spPr>
            <a:xfrm>
              <a:off x="21907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Shape 1569"/>
            <p:cNvSpPr/>
            <p:nvPr/>
          </p:nvSpPr>
          <p:spPr>
            <a:xfrm>
              <a:off x="21907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Shape 1570"/>
            <p:cNvSpPr/>
            <p:nvPr/>
          </p:nvSpPr>
          <p:spPr>
            <a:xfrm>
              <a:off x="21907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Shape 1571"/>
            <p:cNvSpPr/>
            <p:nvPr/>
          </p:nvSpPr>
          <p:spPr>
            <a:xfrm>
              <a:off x="2190775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Shape 1572"/>
            <p:cNvSpPr/>
            <p:nvPr/>
          </p:nvSpPr>
          <p:spPr>
            <a:xfrm>
              <a:off x="21907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Shape 1573"/>
            <p:cNvSpPr/>
            <p:nvPr/>
          </p:nvSpPr>
          <p:spPr>
            <a:xfrm>
              <a:off x="21907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Shape 1574"/>
            <p:cNvSpPr/>
            <p:nvPr/>
          </p:nvSpPr>
          <p:spPr>
            <a:xfrm>
              <a:off x="2190775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Shape 1575"/>
            <p:cNvSpPr/>
            <p:nvPr/>
          </p:nvSpPr>
          <p:spPr>
            <a:xfrm>
              <a:off x="23413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Shape 1576"/>
            <p:cNvSpPr/>
            <p:nvPr/>
          </p:nvSpPr>
          <p:spPr>
            <a:xfrm>
              <a:off x="23413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Shape 1577"/>
            <p:cNvSpPr/>
            <p:nvPr/>
          </p:nvSpPr>
          <p:spPr>
            <a:xfrm>
              <a:off x="23413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Shape 1578"/>
            <p:cNvSpPr/>
            <p:nvPr/>
          </p:nvSpPr>
          <p:spPr>
            <a:xfrm>
              <a:off x="23413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Shape 1579"/>
            <p:cNvSpPr/>
            <p:nvPr/>
          </p:nvSpPr>
          <p:spPr>
            <a:xfrm>
              <a:off x="23413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Shape 1580"/>
            <p:cNvSpPr/>
            <p:nvPr/>
          </p:nvSpPr>
          <p:spPr>
            <a:xfrm>
              <a:off x="23413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Shape 1581"/>
            <p:cNvSpPr/>
            <p:nvPr/>
          </p:nvSpPr>
          <p:spPr>
            <a:xfrm>
              <a:off x="23413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Shape 1582"/>
            <p:cNvSpPr/>
            <p:nvPr/>
          </p:nvSpPr>
          <p:spPr>
            <a:xfrm>
              <a:off x="23413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Shape 1583"/>
            <p:cNvSpPr/>
            <p:nvPr/>
          </p:nvSpPr>
          <p:spPr>
            <a:xfrm>
              <a:off x="249180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Shape 1584"/>
            <p:cNvSpPr/>
            <p:nvPr/>
          </p:nvSpPr>
          <p:spPr>
            <a:xfrm>
              <a:off x="249180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Shape 1585"/>
            <p:cNvSpPr/>
            <p:nvPr/>
          </p:nvSpPr>
          <p:spPr>
            <a:xfrm>
              <a:off x="249180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Shape 1586"/>
            <p:cNvSpPr/>
            <p:nvPr/>
          </p:nvSpPr>
          <p:spPr>
            <a:xfrm>
              <a:off x="249180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Shape 1587"/>
            <p:cNvSpPr/>
            <p:nvPr/>
          </p:nvSpPr>
          <p:spPr>
            <a:xfrm>
              <a:off x="24918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Shape 1588"/>
            <p:cNvSpPr/>
            <p:nvPr/>
          </p:nvSpPr>
          <p:spPr>
            <a:xfrm>
              <a:off x="2642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Shape 1589"/>
            <p:cNvSpPr/>
            <p:nvPr/>
          </p:nvSpPr>
          <p:spPr>
            <a:xfrm>
              <a:off x="2642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Shape 1590"/>
            <p:cNvSpPr/>
            <p:nvPr/>
          </p:nvSpPr>
          <p:spPr>
            <a:xfrm>
              <a:off x="2642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Shape 1591"/>
            <p:cNvSpPr/>
            <p:nvPr/>
          </p:nvSpPr>
          <p:spPr>
            <a:xfrm>
              <a:off x="2642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Shape 1592"/>
            <p:cNvSpPr/>
            <p:nvPr/>
          </p:nvSpPr>
          <p:spPr>
            <a:xfrm>
              <a:off x="2642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Shape 1593"/>
            <p:cNvSpPr/>
            <p:nvPr/>
          </p:nvSpPr>
          <p:spPr>
            <a:xfrm>
              <a:off x="2792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Shape 1594"/>
            <p:cNvSpPr/>
            <p:nvPr/>
          </p:nvSpPr>
          <p:spPr>
            <a:xfrm>
              <a:off x="294332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Shape 1595"/>
            <p:cNvSpPr/>
            <p:nvPr/>
          </p:nvSpPr>
          <p:spPr>
            <a:xfrm>
              <a:off x="294332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Shape 1596"/>
            <p:cNvSpPr/>
            <p:nvPr/>
          </p:nvSpPr>
          <p:spPr>
            <a:xfrm>
              <a:off x="30938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Shape 1597"/>
            <p:cNvSpPr/>
            <p:nvPr/>
          </p:nvSpPr>
          <p:spPr>
            <a:xfrm>
              <a:off x="33948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Shape 1598"/>
            <p:cNvSpPr/>
            <p:nvPr/>
          </p:nvSpPr>
          <p:spPr>
            <a:xfrm>
              <a:off x="35453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solidFill>
          <a:srgbClr val="0B87A1"/>
        </a:solidFill>
      </p:bgPr>
    </p:bg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Shape 1600"/>
          <p:cNvSpPr txBox="1"/>
          <p:nvPr>
            <p:ph idx="1" type="body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Light"/>
              <a:buChar char="▪"/>
              <a:defRPr b="0" i="1" sz="3000" u="none" cap="none" strike="noStrike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419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Light"/>
              <a:buChar char="▫"/>
              <a:defRPr b="0" i="1" sz="3000" u="none" cap="none" strike="noStrike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419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Light"/>
              <a:buChar char="▫"/>
              <a:defRPr b="0" i="1" sz="3000" u="none" cap="none" strike="noStrike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419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Light"/>
              <a:buChar char="▫"/>
              <a:defRPr b="0" i="1" sz="3000" u="none" cap="none" strike="noStrike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419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Light"/>
              <a:buChar char="▫"/>
              <a:defRPr b="0" i="1" sz="3000" u="none" cap="none" strike="noStrike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419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Light"/>
              <a:buChar char="▫"/>
              <a:defRPr b="0" i="1" sz="3000" u="none" cap="none" strike="noStrike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419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Light"/>
              <a:buChar char="●"/>
              <a:defRPr b="0" i="1" sz="3000" u="none" cap="none" strike="noStrike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419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Light"/>
              <a:buChar char="○"/>
              <a:defRPr b="0" i="1" sz="3000" u="none" cap="none" strike="noStrike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419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Light"/>
              <a:buChar char="■"/>
              <a:defRPr b="0" i="1" sz="3000" u="none" cap="none" strike="noStrike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1601" name="Shape 1601"/>
          <p:cNvSpPr txBox="1"/>
          <p:nvPr/>
        </p:nvSpPr>
        <p:spPr>
          <a:xfrm>
            <a:off x="659925" y="414075"/>
            <a:ext cx="7524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0" i="0" lang="es" sz="12000" u="none" cap="none" strike="noStrike">
                <a:solidFill>
                  <a:srgbClr val="D3EBD5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b="0" i="0" sz="12000" u="none" cap="none" strike="noStrike">
              <a:solidFill>
                <a:srgbClr val="D3EBD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1602" name="Shape 1602"/>
          <p:cNvGrpSpPr/>
          <p:nvPr/>
        </p:nvGrpSpPr>
        <p:grpSpPr>
          <a:xfrm rot="10800000">
            <a:off x="8705366" y="28698"/>
            <a:ext cx="410132" cy="5086302"/>
            <a:chOff x="836200" y="238125"/>
            <a:chExt cx="422425" cy="5238750"/>
          </a:xfrm>
        </p:grpSpPr>
        <p:sp>
          <p:nvSpPr>
            <p:cNvPr id="1603" name="Shape 1603"/>
            <p:cNvSpPr/>
            <p:nvPr/>
          </p:nvSpPr>
          <p:spPr>
            <a:xfrm>
              <a:off x="8362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Shape 1604"/>
            <p:cNvSpPr/>
            <p:nvPr/>
          </p:nvSpPr>
          <p:spPr>
            <a:xfrm>
              <a:off x="8362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Shape 1605"/>
            <p:cNvSpPr/>
            <p:nvPr/>
          </p:nvSpPr>
          <p:spPr>
            <a:xfrm>
              <a:off x="8362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Shape 1606"/>
            <p:cNvSpPr/>
            <p:nvPr/>
          </p:nvSpPr>
          <p:spPr>
            <a:xfrm>
              <a:off x="8362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Shape 1607"/>
            <p:cNvSpPr/>
            <p:nvPr/>
          </p:nvSpPr>
          <p:spPr>
            <a:xfrm>
              <a:off x="8362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Shape 1608"/>
            <p:cNvSpPr/>
            <p:nvPr/>
          </p:nvSpPr>
          <p:spPr>
            <a:xfrm>
              <a:off x="8362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Shape 1609"/>
            <p:cNvSpPr/>
            <p:nvPr/>
          </p:nvSpPr>
          <p:spPr>
            <a:xfrm>
              <a:off x="8362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Shape 1610"/>
            <p:cNvSpPr/>
            <p:nvPr/>
          </p:nvSpPr>
          <p:spPr>
            <a:xfrm>
              <a:off x="8362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Shape 1611"/>
            <p:cNvSpPr/>
            <p:nvPr/>
          </p:nvSpPr>
          <p:spPr>
            <a:xfrm>
              <a:off x="8362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Shape 1612"/>
            <p:cNvSpPr/>
            <p:nvPr/>
          </p:nvSpPr>
          <p:spPr>
            <a:xfrm>
              <a:off x="8362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Shape 1613"/>
            <p:cNvSpPr/>
            <p:nvPr/>
          </p:nvSpPr>
          <p:spPr>
            <a:xfrm>
              <a:off x="8362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Shape 1614"/>
            <p:cNvSpPr/>
            <p:nvPr/>
          </p:nvSpPr>
          <p:spPr>
            <a:xfrm>
              <a:off x="8362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Shape 1615"/>
            <p:cNvSpPr/>
            <p:nvPr/>
          </p:nvSpPr>
          <p:spPr>
            <a:xfrm>
              <a:off x="8362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Shape 1616"/>
            <p:cNvSpPr/>
            <p:nvPr/>
          </p:nvSpPr>
          <p:spPr>
            <a:xfrm>
              <a:off x="8362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Shape 1617"/>
            <p:cNvSpPr/>
            <p:nvPr/>
          </p:nvSpPr>
          <p:spPr>
            <a:xfrm>
              <a:off x="8362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Shape 1618"/>
            <p:cNvSpPr/>
            <p:nvPr/>
          </p:nvSpPr>
          <p:spPr>
            <a:xfrm>
              <a:off x="8362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Shape 1619"/>
            <p:cNvSpPr/>
            <p:nvPr/>
          </p:nvSpPr>
          <p:spPr>
            <a:xfrm>
              <a:off x="8362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Shape 1620"/>
            <p:cNvSpPr/>
            <p:nvPr/>
          </p:nvSpPr>
          <p:spPr>
            <a:xfrm>
              <a:off x="8362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Shape 1621"/>
            <p:cNvSpPr/>
            <p:nvPr/>
          </p:nvSpPr>
          <p:spPr>
            <a:xfrm>
              <a:off x="8362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Shape 1622"/>
            <p:cNvSpPr/>
            <p:nvPr/>
          </p:nvSpPr>
          <p:spPr>
            <a:xfrm>
              <a:off x="8362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Shape 1623"/>
            <p:cNvSpPr/>
            <p:nvPr/>
          </p:nvSpPr>
          <p:spPr>
            <a:xfrm>
              <a:off x="8362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Shape 1624"/>
            <p:cNvSpPr/>
            <p:nvPr/>
          </p:nvSpPr>
          <p:spPr>
            <a:xfrm>
              <a:off x="8362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Shape 1625"/>
            <p:cNvSpPr/>
            <p:nvPr/>
          </p:nvSpPr>
          <p:spPr>
            <a:xfrm>
              <a:off x="8362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Shape 1626"/>
            <p:cNvSpPr/>
            <p:nvPr/>
          </p:nvSpPr>
          <p:spPr>
            <a:xfrm>
              <a:off x="8362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Shape 1627"/>
            <p:cNvSpPr/>
            <p:nvPr/>
          </p:nvSpPr>
          <p:spPr>
            <a:xfrm>
              <a:off x="8362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Shape 1628"/>
            <p:cNvSpPr/>
            <p:nvPr/>
          </p:nvSpPr>
          <p:spPr>
            <a:xfrm>
              <a:off x="8362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Shape 1629"/>
            <p:cNvSpPr/>
            <p:nvPr/>
          </p:nvSpPr>
          <p:spPr>
            <a:xfrm>
              <a:off x="8362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Shape 1630"/>
            <p:cNvSpPr/>
            <p:nvPr/>
          </p:nvSpPr>
          <p:spPr>
            <a:xfrm>
              <a:off x="8362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Shape 1631"/>
            <p:cNvSpPr/>
            <p:nvPr/>
          </p:nvSpPr>
          <p:spPr>
            <a:xfrm>
              <a:off x="8362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Shape 1632"/>
            <p:cNvSpPr/>
            <p:nvPr/>
          </p:nvSpPr>
          <p:spPr>
            <a:xfrm>
              <a:off x="8362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Shape 1633"/>
            <p:cNvSpPr/>
            <p:nvPr/>
          </p:nvSpPr>
          <p:spPr>
            <a:xfrm>
              <a:off x="8362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Shape 1634"/>
            <p:cNvSpPr/>
            <p:nvPr/>
          </p:nvSpPr>
          <p:spPr>
            <a:xfrm>
              <a:off x="8362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Shape 1635"/>
            <p:cNvSpPr/>
            <p:nvPr/>
          </p:nvSpPr>
          <p:spPr>
            <a:xfrm>
              <a:off x="8362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Shape 1636"/>
            <p:cNvSpPr/>
            <p:nvPr/>
          </p:nvSpPr>
          <p:spPr>
            <a:xfrm>
              <a:off x="8362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Shape 1637"/>
            <p:cNvSpPr/>
            <p:nvPr/>
          </p:nvSpPr>
          <p:spPr>
            <a:xfrm>
              <a:off x="8362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Shape 1638"/>
            <p:cNvSpPr/>
            <p:nvPr/>
          </p:nvSpPr>
          <p:spPr>
            <a:xfrm>
              <a:off x="9867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Shape 1639"/>
            <p:cNvSpPr/>
            <p:nvPr/>
          </p:nvSpPr>
          <p:spPr>
            <a:xfrm>
              <a:off x="9867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Shape 1640"/>
            <p:cNvSpPr/>
            <p:nvPr/>
          </p:nvSpPr>
          <p:spPr>
            <a:xfrm>
              <a:off x="9867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Shape 1641"/>
            <p:cNvSpPr/>
            <p:nvPr/>
          </p:nvSpPr>
          <p:spPr>
            <a:xfrm>
              <a:off x="9867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Shape 1642"/>
            <p:cNvSpPr/>
            <p:nvPr/>
          </p:nvSpPr>
          <p:spPr>
            <a:xfrm>
              <a:off x="9867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Shape 1643"/>
            <p:cNvSpPr/>
            <p:nvPr/>
          </p:nvSpPr>
          <p:spPr>
            <a:xfrm>
              <a:off x="9867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Shape 1644"/>
            <p:cNvSpPr/>
            <p:nvPr/>
          </p:nvSpPr>
          <p:spPr>
            <a:xfrm>
              <a:off x="9867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Shape 1645"/>
            <p:cNvSpPr/>
            <p:nvPr/>
          </p:nvSpPr>
          <p:spPr>
            <a:xfrm>
              <a:off x="9867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Shape 1646"/>
            <p:cNvSpPr/>
            <p:nvPr/>
          </p:nvSpPr>
          <p:spPr>
            <a:xfrm>
              <a:off x="9867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Shape 1647"/>
            <p:cNvSpPr/>
            <p:nvPr/>
          </p:nvSpPr>
          <p:spPr>
            <a:xfrm>
              <a:off x="9867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Shape 1648"/>
            <p:cNvSpPr/>
            <p:nvPr/>
          </p:nvSpPr>
          <p:spPr>
            <a:xfrm>
              <a:off x="9867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Shape 1649"/>
            <p:cNvSpPr/>
            <p:nvPr/>
          </p:nvSpPr>
          <p:spPr>
            <a:xfrm>
              <a:off x="9867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Shape 1650"/>
            <p:cNvSpPr/>
            <p:nvPr/>
          </p:nvSpPr>
          <p:spPr>
            <a:xfrm>
              <a:off x="9867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Shape 1651"/>
            <p:cNvSpPr/>
            <p:nvPr/>
          </p:nvSpPr>
          <p:spPr>
            <a:xfrm>
              <a:off x="9867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Shape 1652"/>
            <p:cNvSpPr/>
            <p:nvPr/>
          </p:nvSpPr>
          <p:spPr>
            <a:xfrm>
              <a:off x="9867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Shape 1653"/>
            <p:cNvSpPr/>
            <p:nvPr/>
          </p:nvSpPr>
          <p:spPr>
            <a:xfrm>
              <a:off x="9867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Shape 1654"/>
            <p:cNvSpPr/>
            <p:nvPr/>
          </p:nvSpPr>
          <p:spPr>
            <a:xfrm>
              <a:off x="9867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Shape 1655"/>
            <p:cNvSpPr/>
            <p:nvPr/>
          </p:nvSpPr>
          <p:spPr>
            <a:xfrm>
              <a:off x="9867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Shape 1656"/>
            <p:cNvSpPr/>
            <p:nvPr/>
          </p:nvSpPr>
          <p:spPr>
            <a:xfrm>
              <a:off x="9867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Shape 1657"/>
            <p:cNvSpPr/>
            <p:nvPr/>
          </p:nvSpPr>
          <p:spPr>
            <a:xfrm>
              <a:off x="9867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Shape 1658"/>
            <p:cNvSpPr/>
            <p:nvPr/>
          </p:nvSpPr>
          <p:spPr>
            <a:xfrm>
              <a:off x="9867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Shape 1659"/>
            <p:cNvSpPr/>
            <p:nvPr/>
          </p:nvSpPr>
          <p:spPr>
            <a:xfrm>
              <a:off x="9867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Shape 1660"/>
            <p:cNvSpPr/>
            <p:nvPr/>
          </p:nvSpPr>
          <p:spPr>
            <a:xfrm>
              <a:off x="9867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Shape 1661"/>
            <p:cNvSpPr/>
            <p:nvPr/>
          </p:nvSpPr>
          <p:spPr>
            <a:xfrm>
              <a:off x="11372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Shape 1662"/>
            <p:cNvSpPr/>
            <p:nvPr/>
          </p:nvSpPr>
          <p:spPr>
            <a:xfrm>
              <a:off x="11372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Shape 1663"/>
            <p:cNvSpPr/>
            <p:nvPr/>
          </p:nvSpPr>
          <p:spPr>
            <a:xfrm>
              <a:off x="11372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Shape 1664"/>
            <p:cNvSpPr/>
            <p:nvPr/>
          </p:nvSpPr>
          <p:spPr>
            <a:xfrm>
              <a:off x="11372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Shape 1665"/>
            <p:cNvSpPr/>
            <p:nvPr/>
          </p:nvSpPr>
          <p:spPr>
            <a:xfrm>
              <a:off x="11372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Shape 1666"/>
            <p:cNvSpPr/>
            <p:nvPr/>
          </p:nvSpPr>
          <p:spPr>
            <a:xfrm>
              <a:off x="11372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Shape 1667"/>
            <p:cNvSpPr/>
            <p:nvPr/>
          </p:nvSpPr>
          <p:spPr>
            <a:xfrm>
              <a:off x="11372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Shape 1668"/>
            <p:cNvSpPr/>
            <p:nvPr/>
          </p:nvSpPr>
          <p:spPr>
            <a:xfrm>
              <a:off x="11372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Shape 1669"/>
            <p:cNvSpPr/>
            <p:nvPr/>
          </p:nvSpPr>
          <p:spPr>
            <a:xfrm>
              <a:off x="11372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Shape 1670"/>
            <p:cNvSpPr/>
            <p:nvPr/>
          </p:nvSpPr>
          <p:spPr>
            <a:xfrm>
              <a:off x="11372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Shape 1671"/>
            <p:cNvSpPr/>
            <p:nvPr/>
          </p:nvSpPr>
          <p:spPr>
            <a:xfrm>
              <a:off x="11372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Shape 1672"/>
            <p:cNvSpPr/>
            <p:nvPr/>
          </p:nvSpPr>
          <p:spPr>
            <a:xfrm>
              <a:off x="11372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Shape 1673"/>
            <p:cNvSpPr/>
            <p:nvPr/>
          </p:nvSpPr>
          <p:spPr>
            <a:xfrm>
              <a:off x="11372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Shape 1674"/>
            <p:cNvSpPr/>
            <p:nvPr/>
          </p:nvSpPr>
          <p:spPr>
            <a:xfrm>
              <a:off x="11372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Shape 1675"/>
            <p:cNvSpPr/>
            <p:nvPr/>
          </p:nvSpPr>
          <p:spPr>
            <a:xfrm>
              <a:off x="11372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Shape 1676"/>
            <p:cNvSpPr/>
            <p:nvPr/>
          </p:nvSpPr>
          <p:spPr>
            <a:xfrm>
              <a:off x="11372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Shape 1677"/>
            <p:cNvSpPr/>
            <p:nvPr/>
          </p:nvSpPr>
          <p:spPr>
            <a:xfrm>
              <a:off x="11372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Shape 1678"/>
            <p:cNvSpPr/>
            <p:nvPr/>
          </p:nvSpPr>
          <p:spPr>
            <a:xfrm>
              <a:off x="11372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Shape 1679"/>
            <p:cNvSpPr/>
            <p:nvPr/>
          </p:nvSpPr>
          <p:spPr>
            <a:xfrm>
              <a:off x="11372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Shape 1680"/>
            <p:cNvSpPr/>
            <p:nvPr/>
          </p:nvSpPr>
          <p:spPr>
            <a:xfrm>
              <a:off x="11372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Shape 1681"/>
            <p:cNvSpPr/>
            <p:nvPr/>
          </p:nvSpPr>
          <p:spPr>
            <a:xfrm>
              <a:off x="11372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Shape 1682"/>
            <p:cNvSpPr/>
            <p:nvPr/>
          </p:nvSpPr>
          <p:spPr>
            <a:xfrm>
              <a:off x="11372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3" name="Shape 1683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1684" name="Shape 1684"/>
            <p:cNvSpPr/>
            <p:nvPr/>
          </p:nvSpPr>
          <p:spPr>
            <a:xfrm>
              <a:off x="9867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Shape 1685"/>
            <p:cNvSpPr/>
            <p:nvPr/>
          </p:nvSpPr>
          <p:spPr>
            <a:xfrm>
              <a:off x="9867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Shape 1686"/>
            <p:cNvSpPr/>
            <p:nvPr/>
          </p:nvSpPr>
          <p:spPr>
            <a:xfrm>
              <a:off x="9867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Shape 1687"/>
            <p:cNvSpPr/>
            <p:nvPr/>
          </p:nvSpPr>
          <p:spPr>
            <a:xfrm>
              <a:off x="9867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Shape 1688"/>
            <p:cNvSpPr/>
            <p:nvPr/>
          </p:nvSpPr>
          <p:spPr>
            <a:xfrm>
              <a:off x="9867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Shape 1689"/>
            <p:cNvSpPr/>
            <p:nvPr/>
          </p:nvSpPr>
          <p:spPr>
            <a:xfrm>
              <a:off x="9867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Shape 1690"/>
            <p:cNvSpPr/>
            <p:nvPr/>
          </p:nvSpPr>
          <p:spPr>
            <a:xfrm>
              <a:off x="9867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Shape 1691"/>
            <p:cNvSpPr/>
            <p:nvPr/>
          </p:nvSpPr>
          <p:spPr>
            <a:xfrm>
              <a:off x="9867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Shape 1692"/>
            <p:cNvSpPr/>
            <p:nvPr/>
          </p:nvSpPr>
          <p:spPr>
            <a:xfrm>
              <a:off x="9867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Shape 1693"/>
            <p:cNvSpPr/>
            <p:nvPr/>
          </p:nvSpPr>
          <p:spPr>
            <a:xfrm>
              <a:off x="9867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Shape 1694"/>
            <p:cNvSpPr/>
            <p:nvPr/>
          </p:nvSpPr>
          <p:spPr>
            <a:xfrm>
              <a:off x="9867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Shape 1695"/>
            <p:cNvSpPr/>
            <p:nvPr/>
          </p:nvSpPr>
          <p:spPr>
            <a:xfrm>
              <a:off x="9867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Shape 1696"/>
            <p:cNvSpPr/>
            <p:nvPr/>
          </p:nvSpPr>
          <p:spPr>
            <a:xfrm>
              <a:off x="11372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Shape 1697"/>
            <p:cNvSpPr/>
            <p:nvPr/>
          </p:nvSpPr>
          <p:spPr>
            <a:xfrm>
              <a:off x="11372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Shape 1698"/>
            <p:cNvSpPr/>
            <p:nvPr/>
          </p:nvSpPr>
          <p:spPr>
            <a:xfrm>
              <a:off x="11372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Shape 1699"/>
            <p:cNvSpPr/>
            <p:nvPr/>
          </p:nvSpPr>
          <p:spPr>
            <a:xfrm>
              <a:off x="11372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Shape 1700"/>
            <p:cNvSpPr/>
            <p:nvPr/>
          </p:nvSpPr>
          <p:spPr>
            <a:xfrm>
              <a:off x="11372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Shape 1701"/>
            <p:cNvSpPr/>
            <p:nvPr/>
          </p:nvSpPr>
          <p:spPr>
            <a:xfrm>
              <a:off x="11372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Shape 1702"/>
            <p:cNvSpPr/>
            <p:nvPr/>
          </p:nvSpPr>
          <p:spPr>
            <a:xfrm>
              <a:off x="11372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Shape 1703"/>
            <p:cNvSpPr/>
            <p:nvPr/>
          </p:nvSpPr>
          <p:spPr>
            <a:xfrm>
              <a:off x="11372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Shape 1704"/>
            <p:cNvSpPr/>
            <p:nvPr/>
          </p:nvSpPr>
          <p:spPr>
            <a:xfrm>
              <a:off x="11372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Shape 1705"/>
            <p:cNvSpPr/>
            <p:nvPr/>
          </p:nvSpPr>
          <p:spPr>
            <a:xfrm>
              <a:off x="11372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Shape 1706"/>
            <p:cNvSpPr/>
            <p:nvPr/>
          </p:nvSpPr>
          <p:spPr>
            <a:xfrm>
              <a:off x="11372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Shape 1707"/>
            <p:cNvSpPr/>
            <p:nvPr/>
          </p:nvSpPr>
          <p:spPr>
            <a:xfrm>
              <a:off x="11372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Shape 1708"/>
            <p:cNvSpPr/>
            <p:nvPr/>
          </p:nvSpPr>
          <p:spPr>
            <a:xfrm>
              <a:off x="11372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Shape 1709"/>
            <p:cNvSpPr/>
            <p:nvPr/>
          </p:nvSpPr>
          <p:spPr>
            <a:xfrm>
              <a:off x="12877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Shape 1710"/>
            <p:cNvSpPr/>
            <p:nvPr/>
          </p:nvSpPr>
          <p:spPr>
            <a:xfrm>
              <a:off x="12877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Shape 1711"/>
            <p:cNvSpPr/>
            <p:nvPr/>
          </p:nvSpPr>
          <p:spPr>
            <a:xfrm>
              <a:off x="12877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Shape 1712"/>
            <p:cNvSpPr/>
            <p:nvPr/>
          </p:nvSpPr>
          <p:spPr>
            <a:xfrm>
              <a:off x="12877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Shape 1713"/>
            <p:cNvSpPr/>
            <p:nvPr/>
          </p:nvSpPr>
          <p:spPr>
            <a:xfrm>
              <a:off x="12877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Shape 1714"/>
            <p:cNvSpPr/>
            <p:nvPr/>
          </p:nvSpPr>
          <p:spPr>
            <a:xfrm>
              <a:off x="12877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Shape 1715"/>
            <p:cNvSpPr/>
            <p:nvPr/>
          </p:nvSpPr>
          <p:spPr>
            <a:xfrm>
              <a:off x="12877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Shape 1716"/>
            <p:cNvSpPr/>
            <p:nvPr/>
          </p:nvSpPr>
          <p:spPr>
            <a:xfrm>
              <a:off x="12877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Shape 1717"/>
            <p:cNvSpPr/>
            <p:nvPr/>
          </p:nvSpPr>
          <p:spPr>
            <a:xfrm>
              <a:off x="12877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Shape 1718"/>
            <p:cNvSpPr/>
            <p:nvPr/>
          </p:nvSpPr>
          <p:spPr>
            <a:xfrm>
              <a:off x="12877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Shape 1719"/>
            <p:cNvSpPr/>
            <p:nvPr/>
          </p:nvSpPr>
          <p:spPr>
            <a:xfrm>
              <a:off x="12877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Shape 1720"/>
            <p:cNvSpPr/>
            <p:nvPr/>
          </p:nvSpPr>
          <p:spPr>
            <a:xfrm>
              <a:off x="12877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Shape 1721"/>
            <p:cNvSpPr/>
            <p:nvPr/>
          </p:nvSpPr>
          <p:spPr>
            <a:xfrm>
              <a:off x="12877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Shape 1722"/>
            <p:cNvSpPr/>
            <p:nvPr/>
          </p:nvSpPr>
          <p:spPr>
            <a:xfrm>
              <a:off x="12877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Shape 1723"/>
            <p:cNvSpPr/>
            <p:nvPr/>
          </p:nvSpPr>
          <p:spPr>
            <a:xfrm>
              <a:off x="12877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Shape 1724"/>
            <p:cNvSpPr/>
            <p:nvPr/>
          </p:nvSpPr>
          <p:spPr>
            <a:xfrm>
              <a:off x="12877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Shape 1725"/>
            <p:cNvSpPr/>
            <p:nvPr/>
          </p:nvSpPr>
          <p:spPr>
            <a:xfrm>
              <a:off x="12877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Shape 1726"/>
            <p:cNvSpPr/>
            <p:nvPr/>
          </p:nvSpPr>
          <p:spPr>
            <a:xfrm>
              <a:off x="12877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Shape 1727"/>
            <p:cNvSpPr/>
            <p:nvPr/>
          </p:nvSpPr>
          <p:spPr>
            <a:xfrm>
              <a:off x="12877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Shape 1728"/>
            <p:cNvSpPr/>
            <p:nvPr/>
          </p:nvSpPr>
          <p:spPr>
            <a:xfrm>
              <a:off x="12877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Shape 1729"/>
            <p:cNvSpPr/>
            <p:nvPr/>
          </p:nvSpPr>
          <p:spPr>
            <a:xfrm>
              <a:off x="14382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Shape 1730"/>
            <p:cNvSpPr/>
            <p:nvPr/>
          </p:nvSpPr>
          <p:spPr>
            <a:xfrm>
              <a:off x="14382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Shape 1731"/>
            <p:cNvSpPr/>
            <p:nvPr/>
          </p:nvSpPr>
          <p:spPr>
            <a:xfrm>
              <a:off x="14382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Shape 1732"/>
            <p:cNvSpPr/>
            <p:nvPr/>
          </p:nvSpPr>
          <p:spPr>
            <a:xfrm>
              <a:off x="14382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Shape 1733"/>
            <p:cNvSpPr/>
            <p:nvPr/>
          </p:nvSpPr>
          <p:spPr>
            <a:xfrm>
              <a:off x="14382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Shape 1734"/>
            <p:cNvSpPr/>
            <p:nvPr/>
          </p:nvSpPr>
          <p:spPr>
            <a:xfrm>
              <a:off x="14382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Shape 1735"/>
            <p:cNvSpPr/>
            <p:nvPr/>
          </p:nvSpPr>
          <p:spPr>
            <a:xfrm>
              <a:off x="14382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Shape 1736"/>
            <p:cNvSpPr/>
            <p:nvPr/>
          </p:nvSpPr>
          <p:spPr>
            <a:xfrm>
              <a:off x="14382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Shape 1737"/>
            <p:cNvSpPr/>
            <p:nvPr/>
          </p:nvSpPr>
          <p:spPr>
            <a:xfrm>
              <a:off x="14382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Shape 1738"/>
            <p:cNvSpPr/>
            <p:nvPr/>
          </p:nvSpPr>
          <p:spPr>
            <a:xfrm>
              <a:off x="14382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Shape 1739"/>
            <p:cNvSpPr/>
            <p:nvPr/>
          </p:nvSpPr>
          <p:spPr>
            <a:xfrm>
              <a:off x="14382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Shape 1740"/>
            <p:cNvSpPr/>
            <p:nvPr/>
          </p:nvSpPr>
          <p:spPr>
            <a:xfrm>
              <a:off x="14382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Shape 1741"/>
            <p:cNvSpPr/>
            <p:nvPr/>
          </p:nvSpPr>
          <p:spPr>
            <a:xfrm>
              <a:off x="14382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Shape 1742"/>
            <p:cNvSpPr/>
            <p:nvPr/>
          </p:nvSpPr>
          <p:spPr>
            <a:xfrm>
              <a:off x="14382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Shape 1743"/>
            <p:cNvSpPr/>
            <p:nvPr/>
          </p:nvSpPr>
          <p:spPr>
            <a:xfrm>
              <a:off x="14382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Shape 1744"/>
            <p:cNvSpPr/>
            <p:nvPr/>
          </p:nvSpPr>
          <p:spPr>
            <a:xfrm>
              <a:off x="14382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Shape 1745"/>
            <p:cNvSpPr/>
            <p:nvPr/>
          </p:nvSpPr>
          <p:spPr>
            <a:xfrm>
              <a:off x="14382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Shape 1746"/>
            <p:cNvSpPr/>
            <p:nvPr/>
          </p:nvSpPr>
          <p:spPr>
            <a:xfrm>
              <a:off x="14382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Shape 1747"/>
            <p:cNvSpPr/>
            <p:nvPr/>
          </p:nvSpPr>
          <p:spPr>
            <a:xfrm>
              <a:off x="14382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Shape 1748"/>
            <p:cNvSpPr/>
            <p:nvPr/>
          </p:nvSpPr>
          <p:spPr>
            <a:xfrm>
              <a:off x="14382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Shape 1749"/>
            <p:cNvSpPr/>
            <p:nvPr/>
          </p:nvSpPr>
          <p:spPr>
            <a:xfrm>
              <a:off x="14382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Shape 1750"/>
            <p:cNvSpPr/>
            <p:nvPr/>
          </p:nvSpPr>
          <p:spPr>
            <a:xfrm>
              <a:off x="14382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Shape 1751"/>
            <p:cNvSpPr/>
            <p:nvPr/>
          </p:nvSpPr>
          <p:spPr>
            <a:xfrm>
              <a:off x="14382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Shape 1752"/>
            <p:cNvSpPr/>
            <p:nvPr/>
          </p:nvSpPr>
          <p:spPr>
            <a:xfrm>
              <a:off x="14382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Shape 1753"/>
            <p:cNvSpPr/>
            <p:nvPr/>
          </p:nvSpPr>
          <p:spPr>
            <a:xfrm>
              <a:off x="14382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Shape 1754"/>
            <p:cNvSpPr/>
            <p:nvPr/>
          </p:nvSpPr>
          <p:spPr>
            <a:xfrm>
              <a:off x="14382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Shape 1755"/>
            <p:cNvSpPr/>
            <p:nvPr/>
          </p:nvSpPr>
          <p:spPr>
            <a:xfrm>
              <a:off x="14382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Shape 1756"/>
            <p:cNvSpPr/>
            <p:nvPr/>
          </p:nvSpPr>
          <p:spPr>
            <a:xfrm>
              <a:off x="14382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Shape 1757"/>
            <p:cNvSpPr/>
            <p:nvPr/>
          </p:nvSpPr>
          <p:spPr>
            <a:xfrm>
              <a:off x="14382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Shape 1758"/>
            <p:cNvSpPr/>
            <p:nvPr/>
          </p:nvSpPr>
          <p:spPr>
            <a:xfrm>
              <a:off x="14382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Shape 1759"/>
            <p:cNvSpPr/>
            <p:nvPr/>
          </p:nvSpPr>
          <p:spPr>
            <a:xfrm>
              <a:off x="14382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Shape 1760"/>
            <p:cNvSpPr/>
            <p:nvPr/>
          </p:nvSpPr>
          <p:spPr>
            <a:xfrm>
              <a:off x="15887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Shape 1761"/>
            <p:cNvSpPr/>
            <p:nvPr/>
          </p:nvSpPr>
          <p:spPr>
            <a:xfrm>
              <a:off x="15887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Shape 1762"/>
            <p:cNvSpPr/>
            <p:nvPr/>
          </p:nvSpPr>
          <p:spPr>
            <a:xfrm>
              <a:off x="15887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Shape 1763"/>
            <p:cNvSpPr/>
            <p:nvPr/>
          </p:nvSpPr>
          <p:spPr>
            <a:xfrm>
              <a:off x="15887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Shape 1764"/>
            <p:cNvSpPr/>
            <p:nvPr/>
          </p:nvSpPr>
          <p:spPr>
            <a:xfrm>
              <a:off x="15887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Shape 1765"/>
            <p:cNvSpPr/>
            <p:nvPr/>
          </p:nvSpPr>
          <p:spPr>
            <a:xfrm>
              <a:off x="15887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Shape 1766"/>
            <p:cNvSpPr/>
            <p:nvPr/>
          </p:nvSpPr>
          <p:spPr>
            <a:xfrm>
              <a:off x="15887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Shape 1767"/>
            <p:cNvSpPr/>
            <p:nvPr/>
          </p:nvSpPr>
          <p:spPr>
            <a:xfrm>
              <a:off x="15887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Shape 1768"/>
            <p:cNvSpPr/>
            <p:nvPr/>
          </p:nvSpPr>
          <p:spPr>
            <a:xfrm>
              <a:off x="15887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Shape 1769"/>
            <p:cNvSpPr/>
            <p:nvPr/>
          </p:nvSpPr>
          <p:spPr>
            <a:xfrm>
              <a:off x="15887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Shape 1770"/>
            <p:cNvSpPr/>
            <p:nvPr/>
          </p:nvSpPr>
          <p:spPr>
            <a:xfrm>
              <a:off x="15887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Shape 1771"/>
            <p:cNvSpPr/>
            <p:nvPr/>
          </p:nvSpPr>
          <p:spPr>
            <a:xfrm>
              <a:off x="15887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Shape 1772"/>
            <p:cNvSpPr/>
            <p:nvPr/>
          </p:nvSpPr>
          <p:spPr>
            <a:xfrm>
              <a:off x="15887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Shape 1773"/>
            <p:cNvSpPr/>
            <p:nvPr/>
          </p:nvSpPr>
          <p:spPr>
            <a:xfrm>
              <a:off x="15887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Shape 1774"/>
            <p:cNvSpPr/>
            <p:nvPr/>
          </p:nvSpPr>
          <p:spPr>
            <a:xfrm>
              <a:off x="15887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Shape 1775"/>
            <p:cNvSpPr/>
            <p:nvPr/>
          </p:nvSpPr>
          <p:spPr>
            <a:xfrm>
              <a:off x="15887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Shape 1776"/>
            <p:cNvSpPr/>
            <p:nvPr/>
          </p:nvSpPr>
          <p:spPr>
            <a:xfrm>
              <a:off x="15887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Shape 1777"/>
            <p:cNvSpPr/>
            <p:nvPr/>
          </p:nvSpPr>
          <p:spPr>
            <a:xfrm>
              <a:off x="15887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Shape 1778"/>
            <p:cNvSpPr/>
            <p:nvPr/>
          </p:nvSpPr>
          <p:spPr>
            <a:xfrm>
              <a:off x="15887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Shape 1779"/>
            <p:cNvSpPr/>
            <p:nvPr/>
          </p:nvSpPr>
          <p:spPr>
            <a:xfrm>
              <a:off x="17392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Shape 1780"/>
            <p:cNvSpPr/>
            <p:nvPr/>
          </p:nvSpPr>
          <p:spPr>
            <a:xfrm>
              <a:off x="17392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Shape 1781"/>
            <p:cNvSpPr/>
            <p:nvPr/>
          </p:nvSpPr>
          <p:spPr>
            <a:xfrm>
              <a:off x="17392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Shape 1782"/>
            <p:cNvSpPr/>
            <p:nvPr/>
          </p:nvSpPr>
          <p:spPr>
            <a:xfrm>
              <a:off x="17392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Shape 1783"/>
            <p:cNvSpPr/>
            <p:nvPr/>
          </p:nvSpPr>
          <p:spPr>
            <a:xfrm>
              <a:off x="17392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Shape 1784"/>
            <p:cNvSpPr/>
            <p:nvPr/>
          </p:nvSpPr>
          <p:spPr>
            <a:xfrm>
              <a:off x="17392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Shape 1785"/>
            <p:cNvSpPr/>
            <p:nvPr/>
          </p:nvSpPr>
          <p:spPr>
            <a:xfrm>
              <a:off x="17392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Shape 1786"/>
            <p:cNvSpPr/>
            <p:nvPr/>
          </p:nvSpPr>
          <p:spPr>
            <a:xfrm>
              <a:off x="17392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Shape 1787"/>
            <p:cNvSpPr/>
            <p:nvPr/>
          </p:nvSpPr>
          <p:spPr>
            <a:xfrm>
              <a:off x="17392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Shape 1788"/>
            <p:cNvSpPr/>
            <p:nvPr/>
          </p:nvSpPr>
          <p:spPr>
            <a:xfrm>
              <a:off x="17392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Shape 1789"/>
            <p:cNvSpPr/>
            <p:nvPr/>
          </p:nvSpPr>
          <p:spPr>
            <a:xfrm>
              <a:off x="17392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Shape 1790"/>
            <p:cNvSpPr/>
            <p:nvPr/>
          </p:nvSpPr>
          <p:spPr>
            <a:xfrm>
              <a:off x="188975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Shape 1791"/>
            <p:cNvSpPr/>
            <p:nvPr/>
          </p:nvSpPr>
          <p:spPr>
            <a:xfrm>
              <a:off x="188975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Shape 1792"/>
            <p:cNvSpPr/>
            <p:nvPr/>
          </p:nvSpPr>
          <p:spPr>
            <a:xfrm>
              <a:off x="188975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Shape 1793"/>
            <p:cNvSpPr/>
            <p:nvPr/>
          </p:nvSpPr>
          <p:spPr>
            <a:xfrm>
              <a:off x="188975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Shape 1794"/>
            <p:cNvSpPr/>
            <p:nvPr/>
          </p:nvSpPr>
          <p:spPr>
            <a:xfrm>
              <a:off x="188975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Shape 1795"/>
            <p:cNvSpPr/>
            <p:nvPr/>
          </p:nvSpPr>
          <p:spPr>
            <a:xfrm>
              <a:off x="20402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Shape 1796"/>
            <p:cNvSpPr/>
            <p:nvPr/>
          </p:nvSpPr>
          <p:spPr>
            <a:xfrm>
              <a:off x="20402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Shape 1797"/>
            <p:cNvSpPr/>
            <p:nvPr/>
          </p:nvSpPr>
          <p:spPr>
            <a:xfrm>
              <a:off x="20402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Shape 1798"/>
            <p:cNvSpPr/>
            <p:nvPr/>
          </p:nvSpPr>
          <p:spPr>
            <a:xfrm>
              <a:off x="21907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Shape 1799"/>
            <p:cNvSpPr/>
            <p:nvPr/>
          </p:nvSpPr>
          <p:spPr>
            <a:xfrm>
              <a:off x="23413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Shape 1800"/>
            <p:cNvSpPr/>
            <p:nvPr/>
          </p:nvSpPr>
          <p:spPr>
            <a:xfrm>
              <a:off x="2642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Shape 1801"/>
            <p:cNvSpPr/>
            <p:nvPr/>
          </p:nvSpPr>
          <p:spPr>
            <a:xfrm>
              <a:off x="2642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Shape 1802"/>
            <p:cNvSpPr/>
            <p:nvPr/>
          </p:nvSpPr>
          <p:spPr>
            <a:xfrm>
              <a:off x="324435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03" name="Shape 1803"/>
          <p:cNvGrpSpPr/>
          <p:nvPr/>
        </p:nvGrpSpPr>
        <p:grpSpPr>
          <a:xfrm rot="10800000">
            <a:off x="6367293" y="28698"/>
            <a:ext cx="2017554" cy="5086302"/>
            <a:chOff x="1588750" y="238125"/>
            <a:chExt cx="2078025" cy="5238750"/>
          </a:xfrm>
        </p:grpSpPr>
        <p:sp>
          <p:nvSpPr>
            <p:cNvPr id="1804" name="Shape 1804"/>
            <p:cNvSpPr/>
            <p:nvPr/>
          </p:nvSpPr>
          <p:spPr>
            <a:xfrm>
              <a:off x="15887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Shape 1805"/>
            <p:cNvSpPr/>
            <p:nvPr/>
          </p:nvSpPr>
          <p:spPr>
            <a:xfrm>
              <a:off x="15887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Shape 1806"/>
            <p:cNvSpPr/>
            <p:nvPr/>
          </p:nvSpPr>
          <p:spPr>
            <a:xfrm>
              <a:off x="15887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Shape 1807"/>
            <p:cNvSpPr/>
            <p:nvPr/>
          </p:nvSpPr>
          <p:spPr>
            <a:xfrm>
              <a:off x="15887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Shape 1808"/>
            <p:cNvSpPr/>
            <p:nvPr/>
          </p:nvSpPr>
          <p:spPr>
            <a:xfrm>
              <a:off x="15887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Shape 1809"/>
            <p:cNvSpPr/>
            <p:nvPr/>
          </p:nvSpPr>
          <p:spPr>
            <a:xfrm>
              <a:off x="15887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Shape 1810"/>
            <p:cNvSpPr/>
            <p:nvPr/>
          </p:nvSpPr>
          <p:spPr>
            <a:xfrm>
              <a:off x="17392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Shape 1811"/>
            <p:cNvSpPr/>
            <p:nvPr/>
          </p:nvSpPr>
          <p:spPr>
            <a:xfrm>
              <a:off x="17392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Shape 1812"/>
            <p:cNvSpPr/>
            <p:nvPr/>
          </p:nvSpPr>
          <p:spPr>
            <a:xfrm>
              <a:off x="17392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Shape 1813"/>
            <p:cNvSpPr/>
            <p:nvPr/>
          </p:nvSpPr>
          <p:spPr>
            <a:xfrm>
              <a:off x="17392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Shape 1814"/>
            <p:cNvSpPr/>
            <p:nvPr/>
          </p:nvSpPr>
          <p:spPr>
            <a:xfrm>
              <a:off x="17392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Shape 1815"/>
            <p:cNvSpPr/>
            <p:nvPr/>
          </p:nvSpPr>
          <p:spPr>
            <a:xfrm>
              <a:off x="17392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Shape 1816"/>
            <p:cNvSpPr/>
            <p:nvPr/>
          </p:nvSpPr>
          <p:spPr>
            <a:xfrm>
              <a:off x="17392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Shape 1817"/>
            <p:cNvSpPr/>
            <p:nvPr/>
          </p:nvSpPr>
          <p:spPr>
            <a:xfrm>
              <a:off x="188975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Shape 1818"/>
            <p:cNvSpPr/>
            <p:nvPr/>
          </p:nvSpPr>
          <p:spPr>
            <a:xfrm>
              <a:off x="188975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Shape 1819"/>
            <p:cNvSpPr/>
            <p:nvPr/>
          </p:nvSpPr>
          <p:spPr>
            <a:xfrm>
              <a:off x="188975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Shape 1820"/>
            <p:cNvSpPr/>
            <p:nvPr/>
          </p:nvSpPr>
          <p:spPr>
            <a:xfrm>
              <a:off x="188975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Shape 1821"/>
            <p:cNvSpPr/>
            <p:nvPr/>
          </p:nvSpPr>
          <p:spPr>
            <a:xfrm>
              <a:off x="188975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Shape 1822"/>
            <p:cNvSpPr/>
            <p:nvPr/>
          </p:nvSpPr>
          <p:spPr>
            <a:xfrm>
              <a:off x="188975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Shape 1823"/>
            <p:cNvSpPr/>
            <p:nvPr/>
          </p:nvSpPr>
          <p:spPr>
            <a:xfrm>
              <a:off x="188975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Shape 1824"/>
            <p:cNvSpPr/>
            <p:nvPr/>
          </p:nvSpPr>
          <p:spPr>
            <a:xfrm>
              <a:off x="188975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Shape 1825"/>
            <p:cNvSpPr/>
            <p:nvPr/>
          </p:nvSpPr>
          <p:spPr>
            <a:xfrm>
              <a:off x="188975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Shape 1826"/>
            <p:cNvSpPr/>
            <p:nvPr/>
          </p:nvSpPr>
          <p:spPr>
            <a:xfrm>
              <a:off x="188975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Shape 1827"/>
            <p:cNvSpPr/>
            <p:nvPr/>
          </p:nvSpPr>
          <p:spPr>
            <a:xfrm>
              <a:off x="188975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Shape 1828"/>
            <p:cNvSpPr/>
            <p:nvPr/>
          </p:nvSpPr>
          <p:spPr>
            <a:xfrm>
              <a:off x="188975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Shape 1829"/>
            <p:cNvSpPr/>
            <p:nvPr/>
          </p:nvSpPr>
          <p:spPr>
            <a:xfrm>
              <a:off x="188975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Shape 1830"/>
            <p:cNvSpPr/>
            <p:nvPr/>
          </p:nvSpPr>
          <p:spPr>
            <a:xfrm>
              <a:off x="188975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Shape 1831"/>
            <p:cNvSpPr/>
            <p:nvPr/>
          </p:nvSpPr>
          <p:spPr>
            <a:xfrm>
              <a:off x="188975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Shape 1832"/>
            <p:cNvSpPr/>
            <p:nvPr/>
          </p:nvSpPr>
          <p:spPr>
            <a:xfrm>
              <a:off x="188975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Shape 1833"/>
            <p:cNvSpPr/>
            <p:nvPr/>
          </p:nvSpPr>
          <p:spPr>
            <a:xfrm>
              <a:off x="188975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Shape 1834"/>
            <p:cNvSpPr/>
            <p:nvPr/>
          </p:nvSpPr>
          <p:spPr>
            <a:xfrm>
              <a:off x="188975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Shape 1835"/>
            <p:cNvSpPr/>
            <p:nvPr/>
          </p:nvSpPr>
          <p:spPr>
            <a:xfrm>
              <a:off x="188975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Shape 1836"/>
            <p:cNvSpPr/>
            <p:nvPr/>
          </p:nvSpPr>
          <p:spPr>
            <a:xfrm>
              <a:off x="20402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Shape 1837"/>
            <p:cNvSpPr/>
            <p:nvPr/>
          </p:nvSpPr>
          <p:spPr>
            <a:xfrm>
              <a:off x="20402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Shape 1838"/>
            <p:cNvSpPr/>
            <p:nvPr/>
          </p:nvSpPr>
          <p:spPr>
            <a:xfrm>
              <a:off x="20402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Shape 1839"/>
            <p:cNvSpPr/>
            <p:nvPr/>
          </p:nvSpPr>
          <p:spPr>
            <a:xfrm>
              <a:off x="20402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Shape 1840"/>
            <p:cNvSpPr/>
            <p:nvPr/>
          </p:nvSpPr>
          <p:spPr>
            <a:xfrm>
              <a:off x="20402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Shape 1841"/>
            <p:cNvSpPr/>
            <p:nvPr/>
          </p:nvSpPr>
          <p:spPr>
            <a:xfrm>
              <a:off x="20402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Shape 1842"/>
            <p:cNvSpPr/>
            <p:nvPr/>
          </p:nvSpPr>
          <p:spPr>
            <a:xfrm>
              <a:off x="20402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Shape 1843"/>
            <p:cNvSpPr/>
            <p:nvPr/>
          </p:nvSpPr>
          <p:spPr>
            <a:xfrm>
              <a:off x="20402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Shape 1844"/>
            <p:cNvSpPr/>
            <p:nvPr/>
          </p:nvSpPr>
          <p:spPr>
            <a:xfrm>
              <a:off x="20402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Shape 1845"/>
            <p:cNvSpPr/>
            <p:nvPr/>
          </p:nvSpPr>
          <p:spPr>
            <a:xfrm>
              <a:off x="20402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Shape 1846"/>
            <p:cNvSpPr/>
            <p:nvPr/>
          </p:nvSpPr>
          <p:spPr>
            <a:xfrm>
              <a:off x="20402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Shape 1847"/>
            <p:cNvSpPr/>
            <p:nvPr/>
          </p:nvSpPr>
          <p:spPr>
            <a:xfrm>
              <a:off x="20402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Shape 1848"/>
            <p:cNvSpPr/>
            <p:nvPr/>
          </p:nvSpPr>
          <p:spPr>
            <a:xfrm>
              <a:off x="20402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Shape 1849"/>
            <p:cNvSpPr/>
            <p:nvPr/>
          </p:nvSpPr>
          <p:spPr>
            <a:xfrm>
              <a:off x="20402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Shape 1850"/>
            <p:cNvSpPr/>
            <p:nvPr/>
          </p:nvSpPr>
          <p:spPr>
            <a:xfrm>
              <a:off x="20402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Shape 1851"/>
            <p:cNvSpPr/>
            <p:nvPr/>
          </p:nvSpPr>
          <p:spPr>
            <a:xfrm>
              <a:off x="20402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Shape 1852"/>
            <p:cNvSpPr/>
            <p:nvPr/>
          </p:nvSpPr>
          <p:spPr>
            <a:xfrm>
              <a:off x="20402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Shape 1853"/>
            <p:cNvSpPr/>
            <p:nvPr/>
          </p:nvSpPr>
          <p:spPr>
            <a:xfrm>
              <a:off x="20402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Shape 1854"/>
            <p:cNvSpPr/>
            <p:nvPr/>
          </p:nvSpPr>
          <p:spPr>
            <a:xfrm>
              <a:off x="20402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Shape 1855"/>
            <p:cNvSpPr/>
            <p:nvPr/>
          </p:nvSpPr>
          <p:spPr>
            <a:xfrm>
              <a:off x="2190775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Shape 1856"/>
            <p:cNvSpPr/>
            <p:nvPr/>
          </p:nvSpPr>
          <p:spPr>
            <a:xfrm>
              <a:off x="2190775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Shape 1857"/>
            <p:cNvSpPr/>
            <p:nvPr/>
          </p:nvSpPr>
          <p:spPr>
            <a:xfrm>
              <a:off x="2190775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Shape 1858"/>
            <p:cNvSpPr/>
            <p:nvPr/>
          </p:nvSpPr>
          <p:spPr>
            <a:xfrm>
              <a:off x="2190775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Shape 1859"/>
            <p:cNvSpPr/>
            <p:nvPr/>
          </p:nvSpPr>
          <p:spPr>
            <a:xfrm>
              <a:off x="21907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Shape 1860"/>
            <p:cNvSpPr/>
            <p:nvPr/>
          </p:nvSpPr>
          <p:spPr>
            <a:xfrm>
              <a:off x="21907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Shape 1861"/>
            <p:cNvSpPr/>
            <p:nvPr/>
          </p:nvSpPr>
          <p:spPr>
            <a:xfrm>
              <a:off x="2190775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Shape 1862"/>
            <p:cNvSpPr/>
            <p:nvPr/>
          </p:nvSpPr>
          <p:spPr>
            <a:xfrm>
              <a:off x="2190775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Shape 1863"/>
            <p:cNvSpPr/>
            <p:nvPr/>
          </p:nvSpPr>
          <p:spPr>
            <a:xfrm>
              <a:off x="21907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Shape 1864"/>
            <p:cNvSpPr/>
            <p:nvPr/>
          </p:nvSpPr>
          <p:spPr>
            <a:xfrm>
              <a:off x="2190775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Shape 1865"/>
            <p:cNvSpPr/>
            <p:nvPr/>
          </p:nvSpPr>
          <p:spPr>
            <a:xfrm>
              <a:off x="21907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Shape 1866"/>
            <p:cNvSpPr/>
            <p:nvPr/>
          </p:nvSpPr>
          <p:spPr>
            <a:xfrm>
              <a:off x="2190775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Shape 1867"/>
            <p:cNvSpPr/>
            <p:nvPr/>
          </p:nvSpPr>
          <p:spPr>
            <a:xfrm>
              <a:off x="21907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Shape 1868"/>
            <p:cNvSpPr/>
            <p:nvPr/>
          </p:nvSpPr>
          <p:spPr>
            <a:xfrm>
              <a:off x="21907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Shape 1869"/>
            <p:cNvSpPr/>
            <p:nvPr/>
          </p:nvSpPr>
          <p:spPr>
            <a:xfrm>
              <a:off x="21907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Shape 1870"/>
            <p:cNvSpPr/>
            <p:nvPr/>
          </p:nvSpPr>
          <p:spPr>
            <a:xfrm>
              <a:off x="2190775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Shape 1871"/>
            <p:cNvSpPr/>
            <p:nvPr/>
          </p:nvSpPr>
          <p:spPr>
            <a:xfrm>
              <a:off x="21907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Shape 1872"/>
            <p:cNvSpPr/>
            <p:nvPr/>
          </p:nvSpPr>
          <p:spPr>
            <a:xfrm>
              <a:off x="21907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Shape 1873"/>
            <p:cNvSpPr/>
            <p:nvPr/>
          </p:nvSpPr>
          <p:spPr>
            <a:xfrm>
              <a:off x="2190775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Shape 1874"/>
            <p:cNvSpPr/>
            <p:nvPr/>
          </p:nvSpPr>
          <p:spPr>
            <a:xfrm>
              <a:off x="21907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Shape 1875"/>
            <p:cNvSpPr/>
            <p:nvPr/>
          </p:nvSpPr>
          <p:spPr>
            <a:xfrm>
              <a:off x="2190775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Shape 1876"/>
            <p:cNvSpPr/>
            <p:nvPr/>
          </p:nvSpPr>
          <p:spPr>
            <a:xfrm>
              <a:off x="2190775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Shape 1877"/>
            <p:cNvSpPr/>
            <p:nvPr/>
          </p:nvSpPr>
          <p:spPr>
            <a:xfrm>
              <a:off x="21907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Shape 1878"/>
            <p:cNvSpPr/>
            <p:nvPr/>
          </p:nvSpPr>
          <p:spPr>
            <a:xfrm>
              <a:off x="21907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Shape 1879"/>
            <p:cNvSpPr/>
            <p:nvPr/>
          </p:nvSpPr>
          <p:spPr>
            <a:xfrm>
              <a:off x="2190775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Shape 1880"/>
            <p:cNvSpPr/>
            <p:nvPr/>
          </p:nvSpPr>
          <p:spPr>
            <a:xfrm>
              <a:off x="23413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Shape 1881"/>
            <p:cNvSpPr/>
            <p:nvPr/>
          </p:nvSpPr>
          <p:spPr>
            <a:xfrm>
              <a:off x="23413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Shape 1882"/>
            <p:cNvSpPr/>
            <p:nvPr/>
          </p:nvSpPr>
          <p:spPr>
            <a:xfrm>
              <a:off x="23413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Shape 1883"/>
            <p:cNvSpPr/>
            <p:nvPr/>
          </p:nvSpPr>
          <p:spPr>
            <a:xfrm>
              <a:off x="23413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Shape 1884"/>
            <p:cNvSpPr/>
            <p:nvPr/>
          </p:nvSpPr>
          <p:spPr>
            <a:xfrm>
              <a:off x="23413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Shape 1885"/>
            <p:cNvSpPr/>
            <p:nvPr/>
          </p:nvSpPr>
          <p:spPr>
            <a:xfrm>
              <a:off x="23413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Shape 1886"/>
            <p:cNvSpPr/>
            <p:nvPr/>
          </p:nvSpPr>
          <p:spPr>
            <a:xfrm>
              <a:off x="23413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Shape 1887"/>
            <p:cNvSpPr/>
            <p:nvPr/>
          </p:nvSpPr>
          <p:spPr>
            <a:xfrm>
              <a:off x="23413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Shape 1888"/>
            <p:cNvSpPr/>
            <p:nvPr/>
          </p:nvSpPr>
          <p:spPr>
            <a:xfrm>
              <a:off x="23413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Shape 1889"/>
            <p:cNvSpPr/>
            <p:nvPr/>
          </p:nvSpPr>
          <p:spPr>
            <a:xfrm>
              <a:off x="23413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Shape 1890"/>
            <p:cNvSpPr/>
            <p:nvPr/>
          </p:nvSpPr>
          <p:spPr>
            <a:xfrm>
              <a:off x="23413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Shape 1891"/>
            <p:cNvSpPr/>
            <p:nvPr/>
          </p:nvSpPr>
          <p:spPr>
            <a:xfrm>
              <a:off x="23413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Shape 1892"/>
            <p:cNvSpPr/>
            <p:nvPr/>
          </p:nvSpPr>
          <p:spPr>
            <a:xfrm>
              <a:off x="23413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Shape 1893"/>
            <p:cNvSpPr/>
            <p:nvPr/>
          </p:nvSpPr>
          <p:spPr>
            <a:xfrm>
              <a:off x="23413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Shape 1894"/>
            <p:cNvSpPr/>
            <p:nvPr/>
          </p:nvSpPr>
          <p:spPr>
            <a:xfrm>
              <a:off x="23413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Shape 1895"/>
            <p:cNvSpPr/>
            <p:nvPr/>
          </p:nvSpPr>
          <p:spPr>
            <a:xfrm>
              <a:off x="23413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Shape 1896"/>
            <p:cNvSpPr/>
            <p:nvPr/>
          </p:nvSpPr>
          <p:spPr>
            <a:xfrm>
              <a:off x="23413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Shape 1897"/>
            <p:cNvSpPr/>
            <p:nvPr/>
          </p:nvSpPr>
          <p:spPr>
            <a:xfrm>
              <a:off x="23413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Shape 1898"/>
            <p:cNvSpPr/>
            <p:nvPr/>
          </p:nvSpPr>
          <p:spPr>
            <a:xfrm>
              <a:off x="23413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Shape 1899"/>
            <p:cNvSpPr/>
            <p:nvPr/>
          </p:nvSpPr>
          <p:spPr>
            <a:xfrm>
              <a:off x="23413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Shape 1900"/>
            <p:cNvSpPr/>
            <p:nvPr/>
          </p:nvSpPr>
          <p:spPr>
            <a:xfrm>
              <a:off x="23413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Shape 1901"/>
            <p:cNvSpPr/>
            <p:nvPr/>
          </p:nvSpPr>
          <p:spPr>
            <a:xfrm>
              <a:off x="23413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Shape 1902"/>
            <p:cNvSpPr/>
            <p:nvPr/>
          </p:nvSpPr>
          <p:spPr>
            <a:xfrm>
              <a:off x="23413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Shape 1903"/>
            <p:cNvSpPr/>
            <p:nvPr/>
          </p:nvSpPr>
          <p:spPr>
            <a:xfrm>
              <a:off x="23413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Shape 1904"/>
            <p:cNvSpPr/>
            <p:nvPr/>
          </p:nvSpPr>
          <p:spPr>
            <a:xfrm>
              <a:off x="23413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Shape 1905"/>
            <p:cNvSpPr/>
            <p:nvPr/>
          </p:nvSpPr>
          <p:spPr>
            <a:xfrm>
              <a:off x="23413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Shape 1906"/>
            <p:cNvSpPr/>
            <p:nvPr/>
          </p:nvSpPr>
          <p:spPr>
            <a:xfrm>
              <a:off x="249180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Shape 1907"/>
            <p:cNvSpPr/>
            <p:nvPr/>
          </p:nvSpPr>
          <p:spPr>
            <a:xfrm>
              <a:off x="24918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Shape 1908"/>
            <p:cNvSpPr/>
            <p:nvPr/>
          </p:nvSpPr>
          <p:spPr>
            <a:xfrm>
              <a:off x="249180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Shape 1909"/>
            <p:cNvSpPr/>
            <p:nvPr/>
          </p:nvSpPr>
          <p:spPr>
            <a:xfrm>
              <a:off x="249180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Shape 1910"/>
            <p:cNvSpPr/>
            <p:nvPr/>
          </p:nvSpPr>
          <p:spPr>
            <a:xfrm>
              <a:off x="249180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Shape 1911"/>
            <p:cNvSpPr/>
            <p:nvPr/>
          </p:nvSpPr>
          <p:spPr>
            <a:xfrm>
              <a:off x="249180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Shape 1912"/>
            <p:cNvSpPr/>
            <p:nvPr/>
          </p:nvSpPr>
          <p:spPr>
            <a:xfrm>
              <a:off x="249180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Shape 1913"/>
            <p:cNvSpPr/>
            <p:nvPr/>
          </p:nvSpPr>
          <p:spPr>
            <a:xfrm>
              <a:off x="249180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Shape 1914"/>
            <p:cNvSpPr/>
            <p:nvPr/>
          </p:nvSpPr>
          <p:spPr>
            <a:xfrm>
              <a:off x="249180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Shape 1915"/>
            <p:cNvSpPr/>
            <p:nvPr/>
          </p:nvSpPr>
          <p:spPr>
            <a:xfrm>
              <a:off x="249180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Shape 1916"/>
            <p:cNvSpPr/>
            <p:nvPr/>
          </p:nvSpPr>
          <p:spPr>
            <a:xfrm>
              <a:off x="249180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Shape 1917"/>
            <p:cNvSpPr/>
            <p:nvPr/>
          </p:nvSpPr>
          <p:spPr>
            <a:xfrm>
              <a:off x="24918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Shape 1918"/>
            <p:cNvSpPr/>
            <p:nvPr/>
          </p:nvSpPr>
          <p:spPr>
            <a:xfrm>
              <a:off x="249180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Shape 1919"/>
            <p:cNvSpPr/>
            <p:nvPr/>
          </p:nvSpPr>
          <p:spPr>
            <a:xfrm>
              <a:off x="249180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Shape 1920"/>
            <p:cNvSpPr/>
            <p:nvPr/>
          </p:nvSpPr>
          <p:spPr>
            <a:xfrm>
              <a:off x="249180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Shape 1921"/>
            <p:cNvSpPr/>
            <p:nvPr/>
          </p:nvSpPr>
          <p:spPr>
            <a:xfrm>
              <a:off x="249180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Shape 1922"/>
            <p:cNvSpPr/>
            <p:nvPr/>
          </p:nvSpPr>
          <p:spPr>
            <a:xfrm>
              <a:off x="249180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Shape 1923"/>
            <p:cNvSpPr/>
            <p:nvPr/>
          </p:nvSpPr>
          <p:spPr>
            <a:xfrm>
              <a:off x="249180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Shape 1924"/>
            <p:cNvSpPr/>
            <p:nvPr/>
          </p:nvSpPr>
          <p:spPr>
            <a:xfrm>
              <a:off x="249180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Shape 1925"/>
            <p:cNvSpPr/>
            <p:nvPr/>
          </p:nvSpPr>
          <p:spPr>
            <a:xfrm>
              <a:off x="249180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Shape 1926"/>
            <p:cNvSpPr/>
            <p:nvPr/>
          </p:nvSpPr>
          <p:spPr>
            <a:xfrm>
              <a:off x="249180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Shape 1927"/>
            <p:cNvSpPr/>
            <p:nvPr/>
          </p:nvSpPr>
          <p:spPr>
            <a:xfrm>
              <a:off x="249180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Shape 1928"/>
            <p:cNvSpPr/>
            <p:nvPr/>
          </p:nvSpPr>
          <p:spPr>
            <a:xfrm>
              <a:off x="249180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Shape 1929"/>
            <p:cNvSpPr/>
            <p:nvPr/>
          </p:nvSpPr>
          <p:spPr>
            <a:xfrm>
              <a:off x="249180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Shape 1930"/>
            <p:cNvSpPr/>
            <p:nvPr/>
          </p:nvSpPr>
          <p:spPr>
            <a:xfrm>
              <a:off x="249180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Shape 1931"/>
            <p:cNvSpPr/>
            <p:nvPr/>
          </p:nvSpPr>
          <p:spPr>
            <a:xfrm>
              <a:off x="2642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Shape 1932"/>
            <p:cNvSpPr/>
            <p:nvPr/>
          </p:nvSpPr>
          <p:spPr>
            <a:xfrm>
              <a:off x="2642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Shape 1933"/>
            <p:cNvSpPr/>
            <p:nvPr/>
          </p:nvSpPr>
          <p:spPr>
            <a:xfrm>
              <a:off x="2642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Shape 1934"/>
            <p:cNvSpPr/>
            <p:nvPr/>
          </p:nvSpPr>
          <p:spPr>
            <a:xfrm>
              <a:off x="2642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Shape 1935"/>
            <p:cNvSpPr/>
            <p:nvPr/>
          </p:nvSpPr>
          <p:spPr>
            <a:xfrm>
              <a:off x="2642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Shape 1936"/>
            <p:cNvSpPr/>
            <p:nvPr/>
          </p:nvSpPr>
          <p:spPr>
            <a:xfrm>
              <a:off x="2642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Shape 1937"/>
            <p:cNvSpPr/>
            <p:nvPr/>
          </p:nvSpPr>
          <p:spPr>
            <a:xfrm>
              <a:off x="2642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Shape 1938"/>
            <p:cNvSpPr/>
            <p:nvPr/>
          </p:nvSpPr>
          <p:spPr>
            <a:xfrm>
              <a:off x="2642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Shape 1939"/>
            <p:cNvSpPr/>
            <p:nvPr/>
          </p:nvSpPr>
          <p:spPr>
            <a:xfrm>
              <a:off x="2642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Shape 1940"/>
            <p:cNvSpPr/>
            <p:nvPr/>
          </p:nvSpPr>
          <p:spPr>
            <a:xfrm>
              <a:off x="2642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Shape 1941"/>
            <p:cNvSpPr/>
            <p:nvPr/>
          </p:nvSpPr>
          <p:spPr>
            <a:xfrm>
              <a:off x="2642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Shape 1942"/>
            <p:cNvSpPr/>
            <p:nvPr/>
          </p:nvSpPr>
          <p:spPr>
            <a:xfrm>
              <a:off x="2642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Shape 1943"/>
            <p:cNvSpPr/>
            <p:nvPr/>
          </p:nvSpPr>
          <p:spPr>
            <a:xfrm>
              <a:off x="2642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Shape 1944"/>
            <p:cNvSpPr/>
            <p:nvPr/>
          </p:nvSpPr>
          <p:spPr>
            <a:xfrm>
              <a:off x="2642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Shape 1945"/>
            <p:cNvSpPr/>
            <p:nvPr/>
          </p:nvSpPr>
          <p:spPr>
            <a:xfrm>
              <a:off x="2642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Shape 1946"/>
            <p:cNvSpPr/>
            <p:nvPr/>
          </p:nvSpPr>
          <p:spPr>
            <a:xfrm>
              <a:off x="2642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Shape 1947"/>
            <p:cNvSpPr/>
            <p:nvPr/>
          </p:nvSpPr>
          <p:spPr>
            <a:xfrm>
              <a:off x="2642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Shape 1948"/>
            <p:cNvSpPr/>
            <p:nvPr/>
          </p:nvSpPr>
          <p:spPr>
            <a:xfrm>
              <a:off x="2642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Shape 1949"/>
            <p:cNvSpPr/>
            <p:nvPr/>
          </p:nvSpPr>
          <p:spPr>
            <a:xfrm>
              <a:off x="2642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Shape 1950"/>
            <p:cNvSpPr/>
            <p:nvPr/>
          </p:nvSpPr>
          <p:spPr>
            <a:xfrm>
              <a:off x="2642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Shape 1951"/>
            <p:cNvSpPr/>
            <p:nvPr/>
          </p:nvSpPr>
          <p:spPr>
            <a:xfrm>
              <a:off x="2792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Shape 1952"/>
            <p:cNvSpPr/>
            <p:nvPr/>
          </p:nvSpPr>
          <p:spPr>
            <a:xfrm>
              <a:off x="2792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Shape 1953"/>
            <p:cNvSpPr/>
            <p:nvPr/>
          </p:nvSpPr>
          <p:spPr>
            <a:xfrm>
              <a:off x="2792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Shape 1954"/>
            <p:cNvSpPr/>
            <p:nvPr/>
          </p:nvSpPr>
          <p:spPr>
            <a:xfrm>
              <a:off x="2792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Shape 1955"/>
            <p:cNvSpPr/>
            <p:nvPr/>
          </p:nvSpPr>
          <p:spPr>
            <a:xfrm>
              <a:off x="2792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Shape 1956"/>
            <p:cNvSpPr/>
            <p:nvPr/>
          </p:nvSpPr>
          <p:spPr>
            <a:xfrm>
              <a:off x="2792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Shape 1957"/>
            <p:cNvSpPr/>
            <p:nvPr/>
          </p:nvSpPr>
          <p:spPr>
            <a:xfrm>
              <a:off x="2792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Shape 1958"/>
            <p:cNvSpPr/>
            <p:nvPr/>
          </p:nvSpPr>
          <p:spPr>
            <a:xfrm>
              <a:off x="2792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Shape 1959"/>
            <p:cNvSpPr/>
            <p:nvPr/>
          </p:nvSpPr>
          <p:spPr>
            <a:xfrm>
              <a:off x="2792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Shape 1960"/>
            <p:cNvSpPr/>
            <p:nvPr/>
          </p:nvSpPr>
          <p:spPr>
            <a:xfrm>
              <a:off x="2792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Shape 1961"/>
            <p:cNvSpPr/>
            <p:nvPr/>
          </p:nvSpPr>
          <p:spPr>
            <a:xfrm>
              <a:off x="2792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Shape 1962"/>
            <p:cNvSpPr/>
            <p:nvPr/>
          </p:nvSpPr>
          <p:spPr>
            <a:xfrm>
              <a:off x="2792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Shape 1963"/>
            <p:cNvSpPr/>
            <p:nvPr/>
          </p:nvSpPr>
          <p:spPr>
            <a:xfrm>
              <a:off x="2792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Shape 1964"/>
            <p:cNvSpPr/>
            <p:nvPr/>
          </p:nvSpPr>
          <p:spPr>
            <a:xfrm>
              <a:off x="2792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Shape 1965"/>
            <p:cNvSpPr/>
            <p:nvPr/>
          </p:nvSpPr>
          <p:spPr>
            <a:xfrm>
              <a:off x="2792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Shape 1966"/>
            <p:cNvSpPr/>
            <p:nvPr/>
          </p:nvSpPr>
          <p:spPr>
            <a:xfrm>
              <a:off x="2792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Shape 1967"/>
            <p:cNvSpPr/>
            <p:nvPr/>
          </p:nvSpPr>
          <p:spPr>
            <a:xfrm>
              <a:off x="2792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Shape 1968"/>
            <p:cNvSpPr/>
            <p:nvPr/>
          </p:nvSpPr>
          <p:spPr>
            <a:xfrm>
              <a:off x="2792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Shape 1969"/>
            <p:cNvSpPr/>
            <p:nvPr/>
          </p:nvSpPr>
          <p:spPr>
            <a:xfrm>
              <a:off x="294332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Shape 1970"/>
            <p:cNvSpPr/>
            <p:nvPr/>
          </p:nvSpPr>
          <p:spPr>
            <a:xfrm>
              <a:off x="294332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Shape 1971"/>
            <p:cNvSpPr/>
            <p:nvPr/>
          </p:nvSpPr>
          <p:spPr>
            <a:xfrm>
              <a:off x="294332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Shape 1972"/>
            <p:cNvSpPr/>
            <p:nvPr/>
          </p:nvSpPr>
          <p:spPr>
            <a:xfrm>
              <a:off x="294332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Shape 1973"/>
            <p:cNvSpPr/>
            <p:nvPr/>
          </p:nvSpPr>
          <p:spPr>
            <a:xfrm>
              <a:off x="294332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Shape 1974"/>
            <p:cNvSpPr/>
            <p:nvPr/>
          </p:nvSpPr>
          <p:spPr>
            <a:xfrm>
              <a:off x="294332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Shape 1975"/>
            <p:cNvSpPr/>
            <p:nvPr/>
          </p:nvSpPr>
          <p:spPr>
            <a:xfrm>
              <a:off x="294332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Shape 1976"/>
            <p:cNvSpPr/>
            <p:nvPr/>
          </p:nvSpPr>
          <p:spPr>
            <a:xfrm>
              <a:off x="294332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Shape 1977"/>
            <p:cNvSpPr/>
            <p:nvPr/>
          </p:nvSpPr>
          <p:spPr>
            <a:xfrm>
              <a:off x="294332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Shape 1978"/>
            <p:cNvSpPr/>
            <p:nvPr/>
          </p:nvSpPr>
          <p:spPr>
            <a:xfrm>
              <a:off x="294332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Shape 1979"/>
            <p:cNvSpPr/>
            <p:nvPr/>
          </p:nvSpPr>
          <p:spPr>
            <a:xfrm>
              <a:off x="294332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Shape 1980"/>
            <p:cNvSpPr/>
            <p:nvPr/>
          </p:nvSpPr>
          <p:spPr>
            <a:xfrm>
              <a:off x="294332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Shape 1981"/>
            <p:cNvSpPr/>
            <p:nvPr/>
          </p:nvSpPr>
          <p:spPr>
            <a:xfrm>
              <a:off x="294332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Shape 1982"/>
            <p:cNvSpPr/>
            <p:nvPr/>
          </p:nvSpPr>
          <p:spPr>
            <a:xfrm>
              <a:off x="294332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Shape 1983"/>
            <p:cNvSpPr/>
            <p:nvPr/>
          </p:nvSpPr>
          <p:spPr>
            <a:xfrm>
              <a:off x="294332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Shape 1984"/>
            <p:cNvSpPr/>
            <p:nvPr/>
          </p:nvSpPr>
          <p:spPr>
            <a:xfrm>
              <a:off x="294332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Shape 1985"/>
            <p:cNvSpPr/>
            <p:nvPr/>
          </p:nvSpPr>
          <p:spPr>
            <a:xfrm>
              <a:off x="294332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Shape 1986"/>
            <p:cNvSpPr/>
            <p:nvPr/>
          </p:nvSpPr>
          <p:spPr>
            <a:xfrm>
              <a:off x="294332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Shape 1987"/>
            <p:cNvSpPr/>
            <p:nvPr/>
          </p:nvSpPr>
          <p:spPr>
            <a:xfrm>
              <a:off x="30938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Shape 1988"/>
            <p:cNvSpPr/>
            <p:nvPr/>
          </p:nvSpPr>
          <p:spPr>
            <a:xfrm>
              <a:off x="30938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Shape 1989"/>
            <p:cNvSpPr/>
            <p:nvPr/>
          </p:nvSpPr>
          <p:spPr>
            <a:xfrm>
              <a:off x="30938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Shape 1990"/>
            <p:cNvSpPr/>
            <p:nvPr/>
          </p:nvSpPr>
          <p:spPr>
            <a:xfrm>
              <a:off x="30938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Shape 1991"/>
            <p:cNvSpPr/>
            <p:nvPr/>
          </p:nvSpPr>
          <p:spPr>
            <a:xfrm>
              <a:off x="30938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Shape 1992"/>
            <p:cNvSpPr/>
            <p:nvPr/>
          </p:nvSpPr>
          <p:spPr>
            <a:xfrm>
              <a:off x="30938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Shape 1993"/>
            <p:cNvSpPr/>
            <p:nvPr/>
          </p:nvSpPr>
          <p:spPr>
            <a:xfrm>
              <a:off x="30938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Shape 1994"/>
            <p:cNvSpPr/>
            <p:nvPr/>
          </p:nvSpPr>
          <p:spPr>
            <a:xfrm>
              <a:off x="30938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Shape 1995"/>
            <p:cNvSpPr/>
            <p:nvPr/>
          </p:nvSpPr>
          <p:spPr>
            <a:xfrm>
              <a:off x="30938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Shape 1996"/>
            <p:cNvSpPr/>
            <p:nvPr/>
          </p:nvSpPr>
          <p:spPr>
            <a:xfrm>
              <a:off x="324435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Shape 1997"/>
            <p:cNvSpPr/>
            <p:nvPr/>
          </p:nvSpPr>
          <p:spPr>
            <a:xfrm>
              <a:off x="324435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Shape 1998"/>
            <p:cNvSpPr/>
            <p:nvPr/>
          </p:nvSpPr>
          <p:spPr>
            <a:xfrm>
              <a:off x="324435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Shape 1999"/>
            <p:cNvSpPr/>
            <p:nvPr/>
          </p:nvSpPr>
          <p:spPr>
            <a:xfrm>
              <a:off x="324435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Shape 2000"/>
            <p:cNvSpPr/>
            <p:nvPr/>
          </p:nvSpPr>
          <p:spPr>
            <a:xfrm>
              <a:off x="324435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Shape 2001"/>
            <p:cNvSpPr/>
            <p:nvPr/>
          </p:nvSpPr>
          <p:spPr>
            <a:xfrm>
              <a:off x="324435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Shape 2002"/>
            <p:cNvSpPr/>
            <p:nvPr/>
          </p:nvSpPr>
          <p:spPr>
            <a:xfrm>
              <a:off x="324435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Shape 2003"/>
            <p:cNvSpPr/>
            <p:nvPr/>
          </p:nvSpPr>
          <p:spPr>
            <a:xfrm>
              <a:off x="324435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Shape 2004"/>
            <p:cNvSpPr/>
            <p:nvPr/>
          </p:nvSpPr>
          <p:spPr>
            <a:xfrm>
              <a:off x="33948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Shape 2005"/>
            <p:cNvSpPr/>
            <p:nvPr/>
          </p:nvSpPr>
          <p:spPr>
            <a:xfrm>
              <a:off x="33948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Shape 2006"/>
            <p:cNvSpPr/>
            <p:nvPr/>
          </p:nvSpPr>
          <p:spPr>
            <a:xfrm>
              <a:off x="33948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Shape 2007"/>
            <p:cNvSpPr/>
            <p:nvPr/>
          </p:nvSpPr>
          <p:spPr>
            <a:xfrm>
              <a:off x="33948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Shape 2008"/>
            <p:cNvSpPr/>
            <p:nvPr/>
          </p:nvSpPr>
          <p:spPr>
            <a:xfrm>
              <a:off x="33948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Shape 2009"/>
            <p:cNvSpPr/>
            <p:nvPr/>
          </p:nvSpPr>
          <p:spPr>
            <a:xfrm>
              <a:off x="33948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Shape 2010"/>
            <p:cNvSpPr/>
            <p:nvPr/>
          </p:nvSpPr>
          <p:spPr>
            <a:xfrm>
              <a:off x="35453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Shape 2011"/>
            <p:cNvSpPr/>
            <p:nvPr/>
          </p:nvSpPr>
          <p:spPr>
            <a:xfrm>
              <a:off x="35453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Shape 2012"/>
            <p:cNvSpPr/>
            <p:nvPr/>
          </p:nvSpPr>
          <p:spPr>
            <a:xfrm>
              <a:off x="35453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13" name="Shape 2013"/>
          <p:cNvGrpSpPr/>
          <p:nvPr/>
        </p:nvGrpSpPr>
        <p:grpSpPr>
          <a:xfrm rot="10800000">
            <a:off x="6367295" y="28698"/>
            <a:ext cx="2309820" cy="5086302"/>
            <a:chOff x="1287725" y="238125"/>
            <a:chExt cx="2379050" cy="5238750"/>
          </a:xfrm>
        </p:grpSpPr>
        <p:sp>
          <p:nvSpPr>
            <p:cNvPr id="2014" name="Shape 2014"/>
            <p:cNvSpPr/>
            <p:nvPr/>
          </p:nvSpPr>
          <p:spPr>
            <a:xfrm>
              <a:off x="12877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Shape 2015"/>
            <p:cNvSpPr/>
            <p:nvPr/>
          </p:nvSpPr>
          <p:spPr>
            <a:xfrm>
              <a:off x="12877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Shape 2016"/>
            <p:cNvSpPr/>
            <p:nvPr/>
          </p:nvSpPr>
          <p:spPr>
            <a:xfrm>
              <a:off x="12877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Shape 2017"/>
            <p:cNvSpPr/>
            <p:nvPr/>
          </p:nvSpPr>
          <p:spPr>
            <a:xfrm>
              <a:off x="12877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Shape 2018"/>
            <p:cNvSpPr/>
            <p:nvPr/>
          </p:nvSpPr>
          <p:spPr>
            <a:xfrm>
              <a:off x="12877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Shape 2019"/>
            <p:cNvSpPr/>
            <p:nvPr/>
          </p:nvSpPr>
          <p:spPr>
            <a:xfrm>
              <a:off x="12877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Shape 2020"/>
            <p:cNvSpPr/>
            <p:nvPr/>
          </p:nvSpPr>
          <p:spPr>
            <a:xfrm>
              <a:off x="12877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Shape 2021"/>
            <p:cNvSpPr/>
            <p:nvPr/>
          </p:nvSpPr>
          <p:spPr>
            <a:xfrm>
              <a:off x="12877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Shape 2022"/>
            <p:cNvSpPr/>
            <p:nvPr/>
          </p:nvSpPr>
          <p:spPr>
            <a:xfrm>
              <a:off x="12877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Shape 2023"/>
            <p:cNvSpPr/>
            <p:nvPr/>
          </p:nvSpPr>
          <p:spPr>
            <a:xfrm>
              <a:off x="12877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Shape 2024"/>
            <p:cNvSpPr/>
            <p:nvPr/>
          </p:nvSpPr>
          <p:spPr>
            <a:xfrm>
              <a:off x="12877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Shape 2025"/>
            <p:cNvSpPr/>
            <p:nvPr/>
          </p:nvSpPr>
          <p:spPr>
            <a:xfrm>
              <a:off x="12877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Shape 2026"/>
            <p:cNvSpPr/>
            <p:nvPr/>
          </p:nvSpPr>
          <p:spPr>
            <a:xfrm>
              <a:off x="12877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Shape 2027"/>
            <p:cNvSpPr/>
            <p:nvPr/>
          </p:nvSpPr>
          <p:spPr>
            <a:xfrm>
              <a:off x="12877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Shape 2028"/>
            <p:cNvSpPr/>
            <p:nvPr/>
          </p:nvSpPr>
          <p:spPr>
            <a:xfrm>
              <a:off x="12877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Shape 2029"/>
            <p:cNvSpPr/>
            <p:nvPr/>
          </p:nvSpPr>
          <p:spPr>
            <a:xfrm>
              <a:off x="14382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Shape 2030"/>
            <p:cNvSpPr/>
            <p:nvPr/>
          </p:nvSpPr>
          <p:spPr>
            <a:xfrm>
              <a:off x="14382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Shape 2031"/>
            <p:cNvSpPr/>
            <p:nvPr/>
          </p:nvSpPr>
          <p:spPr>
            <a:xfrm>
              <a:off x="14382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Shape 2032"/>
            <p:cNvSpPr/>
            <p:nvPr/>
          </p:nvSpPr>
          <p:spPr>
            <a:xfrm>
              <a:off x="14382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Shape 2033"/>
            <p:cNvSpPr/>
            <p:nvPr/>
          </p:nvSpPr>
          <p:spPr>
            <a:xfrm>
              <a:off x="15887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Shape 2034"/>
            <p:cNvSpPr/>
            <p:nvPr/>
          </p:nvSpPr>
          <p:spPr>
            <a:xfrm>
              <a:off x="15887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Shape 2035"/>
            <p:cNvSpPr/>
            <p:nvPr/>
          </p:nvSpPr>
          <p:spPr>
            <a:xfrm>
              <a:off x="15887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Shape 2036"/>
            <p:cNvSpPr/>
            <p:nvPr/>
          </p:nvSpPr>
          <p:spPr>
            <a:xfrm>
              <a:off x="15887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Shape 2037"/>
            <p:cNvSpPr/>
            <p:nvPr/>
          </p:nvSpPr>
          <p:spPr>
            <a:xfrm>
              <a:off x="15887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Shape 2038"/>
            <p:cNvSpPr/>
            <p:nvPr/>
          </p:nvSpPr>
          <p:spPr>
            <a:xfrm>
              <a:off x="15887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Shape 2039"/>
            <p:cNvSpPr/>
            <p:nvPr/>
          </p:nvSpPr>
          <p:spPr>
            <a:xfrm>
              <a:off x="15887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Shape 2040"/>
            <p:cNvSpPr/>
            <p:nvPr/>
          </p:nvSpPr>
          <p:spPr>
            <a:xfrm>
              <a:off x="15887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Shape 2041"/>
            <p:cNvSpPr/>
            <p:nvPr/>
          </p:nvSpPr>
          <p:spPr>
            <a:xfrm>
              <a:off x="15887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Shape 2042"/>
            <p:cNvSpPr/>
            <p:nvPr/>
          </p:nvSpPr>
          <p:spPr>
            <a:xfrm>
              <a:off x="15887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Shape 2043"/>
            <p:cNvSpPr/>
            <p:nvPr/>
          </p:nvSpPr>
          <p:spPr>
            <a:xfrm>
              <a:off x="17392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Shape 2044"/>
            <p:cNvSpPr/>
            <p:nvPr/>
          </p:nvSpPr>
          <p:spPr>
            <a:xfrm>
              <a:off x="17392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Shape 2045"/>
            <p:cNvSpPr/>
            <p:nvPr/>
          </p:nvSpPr>
          <p:spPr>
            <a:xfrm>
              <a:off x="17392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Shape 2046"/>
            <p:cNvSpPr/>
            <p:nvPr/>
          </p:nvSpPr>
          <p:spPr>
            <a:xfrm>
              <a:off x="17392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Shape 2047"/>
            <p:cNvSpPr/>
            <p:nvPr/>
          </p:nvSpPr>
          <p:spPr>
            <a:xfrm>
              <a:off x="17392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Shape 2048"/>
            <p:cNvSpPr/>
            <p:nvPr/>
          </p:nvSpPr>
          <p:spPr>
            <a:xfrm>
              <a:off x="17392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Shape 2049"/>
            <p:cNvSpPr/>
            <p:nvPr/>
          </p:nvSpPr>
          <p:spPr>
            <a:xfrm>
              <a:off x="17392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Shape 2050"/>
            <p:cNvSpPr/>
            <p:nvPr/>
          </p:nvSpPr>
          <p:spPr>
            <a:xfrm>
              <a:off x="17392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Shape 2051"/>
            <p:cNvSpPr/>
            <p:nvPr/>
          </p:nvSpPr>
          <p:spPr>
            <a:xfrm>
              <a:off x="17392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Shape 2052"/>
            <p:cNvSpPr/>
            <p:nvPr/>
          </p:nvSpPr>
          <p:spPr>
            <a:xfrm>
              <a:off x="17392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Shape 2053"/>
            <p:cNvSpPr/>
            <p:nvPr/>
          </p:nvSpPr>
          <p:spPr>
            <a:xfrm>
              <a:off x="17392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Shape 2054"/>
            <p:cNvSpPr/>
            <p:nvPr/>
          </p:nvSpPr>
          <p:spPr>
            <a:xfrm>
              <a:off x="17392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Shape 2055"/>
            <p:cNvSpPr/>
            <p:nvPr/>
          </p:nvSpPr>
          <p:spPr>
            <a:xfrm>
              <a:off x="17392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Shape 2056"/>
            <p:cNvSpPr/>
            <p:nvPr/>
          </p:nvSpPr>
          <p:spPr>
            <a:xfrm>
              <a:off x="17392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Shape 2057"/>
            <p:cNvSpPr/>
            <p:nvPr/>
          </p:nvSpPr>
          <p:spPr>
            <a:xfrm>
              <a:off x="17392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Shape 2058"/>
            <p:cNvSpPr/>
            <p:nvPr/>
          </p:nvSpPr>
          <p:spPr>
            <a:xfrm>
              <a:off x="17392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Shape 2059"/>
            <p:cNvSpPr/>
            <p:nvPr/>
          </p:nvSpPr>
          <p:spPr>
            <a:xfrm>
              <a:off x="17392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Shape 2060"/>
            <p:cNvSpPr/>
            <p:nvPr/>
          </p:nvSpPr>
          <p:spPr>
            <a:xfrm>
              <a:off x="188975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Shape 2061"/>
            <p:cNvSpPr/>
            <p:nvPr/>
          </p:nvSpPr>
          <p:spPr>
            <a:xfrm>
              <a:off x="188975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Shape 2062"/>
            <p:cNvSpPr/>
            <p:nvPr/>
          </p:nvSpPr>
          <p:spPr>
            <a:xfrm>
              <a:off x="188975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Shape 2063"/>
            <p:cNvSpPr/>
            <p:nvPr/>
          </p:nvSpPr>
          <p:spPr>
            <a:xfrm>
              <a:off x="188975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Shape 2064"/>
            <p:cNvSpPr/>
            <p:nvPr/>
          </p:nvSpPr>
          <p:spPr>
            <a:xfrm>
              <a:off x="188975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Shape 2065"/>
            <p:cNvSpPr/>
            <p:nvPr/>
          </p:nvSpPr>
          <p:spPr>
            <a:xfrm>
              <a:off x="188975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Shape 2066"/>
            <p:cNvSpPr/>
            <p:nvPr/>
          </p:nvSpPr>
          <p:spPr>
            <a:xfrm>
              <a:off x="188975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Shape 2067"/>
            <p:cNvSpPr/>
            <p:nvPr/>
          </p:nvSpPr>
          <p:spPr>
            <a:xfrm>
              <a:off x="188975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Shape 2068"/>
            <p:cNvSpPr/>
            <p:nvPr/>
          </p:nvSpPr>
          <p:spPr>
            <a:xfrm>
              <a:off x="188975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Shape 2069"/>
            <p:cNvSpPr/>
            <p:nvPr/>
          </p:nvSpPr>
          <p:spPr>
            <a:xfrm>
              <a:off x="188975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Shape 2070"/>
            <p:cNvSpPr/>
            <p:nvPr/>
          </p:nvSpPr>
          <p:spPr>
            <a:xfrm>
              <a:off x="188975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Shape 2071"/>
            <p:cNvSpPr/>
            <p:nvPr/>
          </p:nvSpPr>
          <p:spPr>
            <a:xfrm>
              <a:off x="20402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Shape 2072"/>
            <p:cNvSpPr/>
            <p:nvPr/>
          </p:nvSpPr>
          <p:spPr>
            <a:xfrm>
              <a:off x="20402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Shape 2073"/>
            <p:cNvSpPr/>
            <p:nvPr/>
          </p:nvSpPr>
          <p:spPr>
            <a:xfrm>
              <a:off x="20402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Shape 2074"/>
            <p:cNvSpPr/>
            <p:nvPr/>
          </p:nvSpPr>
          <p:spPr>
            <a:xfrm>
              <a:off x="20402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Shape 2075"/>
            <p:cNvSpPr/>
            <p:nvPr/>
          </p:nvSpPr>
          <p:spPr>
            <a:xfrm>
              <a:off x="20402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Shape 2076"/>
            <p:cNvSpPr/>
            <p:nvPr/>
          </p:nvSpPr>
          <p:spPr>
            <a:xfrm>
              <a:off x="20402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Shape 2077"/>
            <p:cNvSpPr/>
            <p:nvPr/>
          </p:nvSpPr>
          <p:spPr>
            <a:xfrm>
              <a:off x="20402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Shape 2078"/>
            <p:cNvSpPr/>
            <p:nvPr/>
          </p:nvSpPr>
          <p:spPr>
            <a:xfrm>
              <a:off x="20402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Shape 2079"/>
            <p:cNvSpPr/>
            <p:nvPr/>
          </p:nvSpPr>
          <p:spPr>
            <a:xfrm>
              <a:off x="20402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Shape 2080"/>
            <p:cNvSpPr/>
            <p:nvPr/>
          </p:nvSpPr>
          <p:spPr>
            <a:xfrm>
              <a:off x="20402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Shape 2081"/>
            <p:cNvSpPr/>
            <p:nvPr/>
          </p:nvSpPr>
          <p:spPr>
            <a:xfrm>
              <a:off x="20402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Shape 2082"/>
            <p:cNvSpPr/>
            <p:nvPr/>
          </p:nvSpPr>
          <p:spPr>
            <a:xfrm>
              <a:off x="20402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Shape 2083"/>
            <p:cNvSpPr/>
            <p:nvPr/>
          </p:nvSpPr>
          <p:spPr>
            <a:xfrm>
              <a:off x="20402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Shape 2084"/>
            <p:cNvSpPr/>
            <p:nvPr/>
          </p:nvSpPr>
          <p:spPr>
            <a:xfrm>
              <a:off x="21907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Shape 2085"/>
            <p:cNvSpPr/>
            <p:nvPr/>
          </p:nvSpPr>
          <p:spPr>
            <a:xfrm>
              <a:off x="21907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Shape 2086"/>
            <p:cNvSpPr/>
            <p:nvPr/>
          </p:nvSpPr>
          <p:spPr>
            <a:xfrm>
              <a:off x="21907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Shape 2087"/>
            <p:cNvSpPr/>
            <p:nvPr/>
          </p:nvSpPr>
          <p:spPr>
            <a:xfrm>
              <a:off x="21907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Shape 2088"/>
            <p:cNvSpPr/>
            <p:nvPr/>
          </p:nvSpPr>
          <p:spPr>
            <a:xfrm>
              <a:off x="21907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Shape 2089"/>
            <p:cNvSpPr/>
            <p:nvPr/>
          </p:nvSpPr>
          <p:spPr>
            <a:xfrm>
              <a:off x="2190775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Shape 2090"/>
            <p:cNvSpPr/>
            <p:nvPr/>
          </p:nvSpPr>
          <p:spPr>
            <a:xfrm>
              <a:off x="21907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Shape 2091"/>
            <p:cNvSpPr/>
            <p:nvPr/>
          </p:nvSpPr>
          <p:spPr>
            <a:xfrm>
              <a:off x="21907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Shape 2092"/>
            <p:cNvSpPr/>
            <p:nvPr/>
          </p:nvSpPr>
          <p:spPr>
            <a:xfrm>
              <a:off x="2190775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Shape 2093"/>
            <p:cNvSpPr/>
            <p:nvPr/>
          </p:nvSpPr>
          <p:spPr>
            <a:xfrm>
              <a:off x="23413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Shape 2094"/>
            <p:cNvSpPr/>
            <p:nvPr/>
          </p:nvSpPr>
          <p:spPr>
            <a:xfrm>
              <a:off x="23413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Shape 2095"/>
            <p:cNvSpPr/>
            <p:nvPr/>
          </p:nvSpPr>
          <p:spPr>
            <a:xfrm>
              <a:off x="23413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Shape 2096"/>
            <p:cNvSpPr/>
            <p:nvPr/>
          </p:nvSpPr>
          <p:spPr>
            <a:xfrm>
              <a:off x="23413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Shape 2097"/>
            <p:cNvSpPr/>
            <p:nvPr/>
          </p:nvSpPr>
          <p:spPr>
            <a:xfrm>
              <a:off x="23413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Shape 2098"/>
            <p:cNvSpPr/>
            <p:nvPr/>
          </p:nvSpPr>
          <p:spPr>
            <a:xfrm>
              <a:off x="23413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Shape 2099"/>
            <p:cNvSpPr/>
            <p:nvPr/>
          </p:nvSpPr>
          <p:spPr>
            <a:xfrm>
              <a:off x="23413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Shape 2100"/>
            <p:cNvSpPr/>
            <p:nvPr/>
          </p:nvSpPr>
          <p:spPr>
            <a:xfrm>
              <a:off x="23413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Shape 2101"/>
            <p:cNvSpPr/>
            <p:nvPr/>
          </p:nvSpPr>
          <p:spPr>
            <a:xfrm>
              <a:off x="249180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Shape 2102"/>
            <p:cNvSpPr/>
            <p:nvPr/>
          </p:nvSpPr>
          <p:spPr>
            <a:xfrm>
              <a:off x="249180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Shape 2103"/>
            <p:cNvSpPr/>
            <p:nvPr/>
          </p:nvSpPr>
          <p:spPr>
            <a:xfrm>
              <a:off x="249180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Shape 2104"/>
            <p:cNvSpPr/>
            <p:nvPr/>
          </p:nvSpPr>
          <p:spPr>
            <a:xfrm>
              <a:off x="249180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Shape 2105"/>
            <p:cNvSpPr/>
            <p:nvPr/>
          </p:nvSpPr>
          <p:spPr>
            <a:xfrm>
              <a:off x="24918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Shape 2106"/>
            <p:cNvSpPr/>
            <p:nvPr/>
          </p:nvSpPr>
          <p:spPr>
            <a:xfrm>
              <a:off x="2642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Shape 2107"/>
            <p:cNvSpPr/>
            <p:nvPr/>
          </p:nvSpPr>
          <p:spPr>
            <a:xfrm>
              <a:off x="2642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Shape 2108"/>
            <p:cNvSpPr/>
            <p:nvPr/>
          </p:nvSpPr>
          <p:spPr>
            <a:xfrm>
              <a:off x="2642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Shape 2109"/>
            <p:cNvSpPr/>
            <p:nvPr/>
          </p:nvSpPr>
          <p:spPr>
            <a:xfrm>
              <a:off x="2642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Shape 2110"/>
            <p:cNvSpPr/>
            <p:nvPr/>
          </p:nvSpPr>
          <p:spPr>
            <a:xfrm>
              <a:off x="2642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Shape 2111"/>
            <p:cNvSpPr/>
            <p:nvPr/>
          </p:nvSpPr>
          <p:spPr>
            <a:xfrm>
              <a:off x="2792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Shape 2112"/>
            <p:cNvSpPr/>
            <p:nvPr/>
          </p:nvSpPr>
          <p:spPr>
            <a:xfrm>
              <a:off x="294332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Shape 2113"/>
            <p:cNvSpPr/>
            <p:nvPr/>
          </p:nvSpPr>
          <p:spPr>
            <a:xfrm>
              <a:off x="294332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Shape 2114"/>
            <p:cNvSpPr/>
            <p:nvPr/>
          </p:nvSpPr>
          <p:spPr>
            <a:xfrm>
              <a:off x="30938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Shape 2115"/>
            <p:cNvSpPr/>
            <p:nvPr/>
          </p:nvSpPr>
          <p:spPr>
            <a:xfrm>
              <a:off x="33948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Shape 2116"/>
            <p:cNvSpPr/>
            <p:nvPr/>
          </p:nvSpPr>
          <p:spPr>
            <a:xfrm>
              <a:off x="35453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17" name="Shape 211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Shape 2119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/>
        </p:txBody>
      </p:sp>
      <p:sp>
        <p:nvSpPr>
          <p:cNvPr id="2120" name="Shape 2120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grpSp>
        <p:nvGrpSpPr>
          <p:cNvPr id="2121" name="Shape 212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122" name="Shape 2122"/>
            <p:cNvSpPr/>
            <p:nvPr/>
          </p:nvSpPr>
          <p:spPr>
            <a:xfrm>
              <a:off x="53078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Shape 2123"/>
            <p:cNvSpPr/>
            <p:nvPr/>
          </p:nvSpPr>
          <p:spPr>
            <a:xfrm>
              <a:off x="53078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Shape 2124"/>
            <p:cNvSpPr/>
            <p:nvPr/>
          </p:nvSpPr>
          <p:spPr>
            <a:xfrm>
              <a:off x="53078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Shape 2125"/>
            <p:cNvSpPr/>
            <p:nvPr/>
          </p:nvSpPr>
          <p:spPr>
            <a:xfrm>
              <a:off x="53078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Shape 2126"/>
            <p:cNvSpPr/>
            <p:nvPr/>
          </p:nvSpPr>
          <p:spPr>
            <a:xfrm>
              <a:off x="53078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Shape 2127"/>
            <p:cNvSpPr/>
            <p:nvPr/>
          </p:nvSpPr>
          <p:spPr>
            <a:xfrm>
              <a:off x="53078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Shape 2128"/>
            <p:cNvSpPr/>
            <p:nvPr/>
          </p:nvSpPr>
          <p:spPr>
            <a:xfrm>
              <a:off x="53078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Shape 2129"/>
            <p:cNvSpPr/>
            <p:nvPr/>
          </p:nvSpPr>
          <p:spPr>
            <a:xfrm>
              <a:off x="53078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Shape 2130"/>
            <p:cNvSpPr/>
            <p:nvPr/>
          </p:nvSpPr>
          <p:spPr>
            <a:xfrm>
              <a:off x="53078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Shape 2131"/>
            <p:cNvSpPr/>
            <p:nvPr/>
          </p:nvSpPr>
          <p:spPr>
            <a:xfrm>
              <a:off x="53078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Shape 2132"/>
            <p:cNvSpPr/>
            <p:nvPr/>
          </p:nvSpPr>
          <p:spPr>
            <a:xfrm>
              <a:off x="53078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Shape 2133"/>
            <p:cNvSpPr/>
            <p:nvPr/>
          </p:nvSpPr>
          <p:spPr>
            <a:xfrm>
              <a:off x="53078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Shape 2134"/>
            <p:cNvSpPr/>
            <p:nvPr/>
          </p:nvSpPr>
          <p:spPr>
            <a:xfrm>
              <a:off x="53078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Shape 2135"/>
            <p:cNvSpPr/>
            <p:nvPr/>
          </p:nvSpPr>
          <p:spPr>
            <a:xfrm>
              <a:off x="53078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Shape 2136"/>
            <p:cNvSpPr/>
            <p:nvPr/>
          </p:nvSpPr>
          <p:spPr>
            <a:xfrm>
              <a:off x="53078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Shape 2137"/>
            <p:cNvSpPr/>
            <p:nvPr/>
          </p:nvSpPr>
          <p:spPr>
            <a:xfrm>
              <a:off x="53078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Shape 2138"/>
            <p:cNvSpPr/>
            <p:nvPr/>
          </p:nvSpPr>
          <p:spPr>
            <a:xfrm>
              <a:off x="53078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Shape 2139"/>
            <p:cNvSpPr/>
            <p:nvPr/>
          </p:nvSpPr>
          <p:spPr>
            <a:xfrm>
              <a:off x="53078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Shape 2140"/>
            <p:cNvSpPr/>
            <p:nvPr/>
          </p:nvSpPr>
          <p:spPr>
            <a:xfrm>
              <a:off x="53078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Shape 2141"/>
            <p:cNvSpPr/>
            <p:nvPr/>
          </p:nvSpPr>
          <p:spPr>
            <a:xfrm>
              <a:off x="53078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Shape 2142"/>
            <p:cNvSpPr/>
            <p:nvPr/>
          </p:nvSpPr>
          <p:spPr>
            <a:xfrm>
              <a:off x="53078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Shape 2143"/>
            <p:cNvSpPr/>
            <p:nvPr/>
          </p:nvSpPr>
          <p:spPr>
            <a:xfrm>
              <a:off x="53078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Shape 2144"/>
            <p:cNvSpPr/>
            <p:nvPr/>
          </p:nvSpPr>
          <p:spPr>
            <a:xfrm>
              <a:off x="53078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Shape 2145"/>
            <p:cNvSpPr/>
            <p:nvPr/>
          </p:nvSpPr>
          <p:spPr>
            <a:xfrm>
              <a:off x="53078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Shape 2146"/>
            <p:cNvSpPr/>
            <p:nvPr/>
          </p:nvSpPr>
          <p:spPr>
            <a:xfrm>
              <a:off x="53078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Shape 2147"/>
            <p:cNvSpPr/>
            <p:nvPr/>
          </p:nvSpPr>
          <p:spPr>
            <a:xfrm>
              <a:off x="53078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Shape 2148"/>
            <p:cNvSpPr/>
            <p:nvPr/>
          </p:nvSpPr>
          <p:spPr>
            <a:xfrm>
              <a:off x="53078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Shape 2149"/>
            <p:cNvSpPr/>
            <p:nvPr/>
          </p:nvSpPr>
          <p:spPr>
            <a:xfrm>
              <a:off x="53078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Shape 2150"/>
            <p:cNvSpPr/>
            <p:nvPr/>
          </p:nvSpPr>
          <p:spPr>
            <a:xfrm>
              <a:off x="53078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Shape 2151"/>
            <p:cNvSpPr/>
            <p:nvPr/>
          </p:nvSpPr>
          <p:spPr>
            <a:xfrm>
              <a:off x="53078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Shape 2152"/>
            <p:cNvSpPr/>
            <p:nvPr/>
          </p:nvSpPr>
          <p:spPr>
            <a:xfrm>
              <a:off x="53078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Shape 2153"/>
            <p:cNvSpPr/>
            <p:nvPr/>
          </p:nvSpPr>
          <p:spPr>
            <a:xfrm>
              <a:off x="53078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4" name="Shape 2154"/>
            <p:cNvSpPr/>
            <p:nvPr/>
          </p:nvSpPr>
          <p:spPr>
            <a:xfrm>
              <a:off x="53078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Shape 2155"/>
            <p:cNvSpPr/>
            <p:nvPr/>
          </p:nvSpPr>
          <p:spPr>
            <a:xfrm>
              <a:off x="53078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Shape 2156"/>
            <p:cNvSpPr/>
            <p:nvPr/>
          </p:nvSpPr>
          <p:spPr>
            <a:xfrm>
              <a:off x="53078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Shape 2157"/>
            <p:cNvSpPr/>
            <p:nvPr/>
          </p:nvSpPr>
          <p:spPr>
            <a:xfrm>
              <a:off x="5458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Shape 2158"/>
            <p:cNvSpPr/>
            <p:nvPr/>
          </p:nvSpPr>
          <p:spPr>
            <a:xfrm>
              <a:off x="5458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Shape 2159"/>
            <p:cNvSpPr/>
            <p:nvPr/>
          </p:nvSpPr>
          <p:spPr>
            <a:xfrm>
              <a:off x="5458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Shape 2160"/>
            <p:cNvSpPr/>
            <p:nvPr/>
          </p:nvSpPr>
          <p:spPr>
            <a:xfrm>
              <a:off x="5458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Shape 2161"/>
            <p:cNvSpPr/>
            <p:nvPr/>
          </p:nvSpPr>
          <p:spPr>
            <a:xfrm>
              <a:off x="54583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Shape 2162"/>
            <p:cNvSpPr/>
            <p:nvPr/>
          </p:nvSpPr>
          <p:spPr>
            <a:xfrm>
              <a:off x="5458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Shape 2163"/>
            <p:cNvSpPr/>
            <p:nvPr/>
          </p:nvSpPr>
          <p:spPr>
            <a:xfrm>
              <a:off x="5458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Shape 2164"/>
            <p:cNvSpPr/>
            <p:nvPr/>
          </p:nvSpPr>
          <p:spPr>
            <a:xfrm>
              <a:off x="5458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Shape 2165"/>
            <p:cNvSpPr/>
            <p:nvPr/>
          </p:nvSpPr>
          <p:spPr>
            <a:xfrm>
              <a:off x="5458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Shape 2166"/>
            <p:cNvSpPr/>
            <p:nvPr/>
          </p:nvSpPr>
          <p:spPr>
            <a:xfrm>
              <a:off x="5458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Shape 2167"/>
            <p:cNvSpPr/>
            <p:nvPr/>
          </p:nvSpPr>
          <p:spPr>
            <a:xfrm>
              <a:off x="54583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Shape 2168"/>
            <p:cNvSpPr/>
            <p:nvPr/>
          </p:nvSpPr>
          <p:spPr>
            <a:xfrm>
              <a:off x="5458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Shape 2169"/>
            <p:cNvSpPr/>
            <p:nvPr/>
          </p:nvSpPr>
          <p:spPr>
            <a:xfrm>
              <a:off x="5458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Shape 2170"/>
            <p:cNvSpPr/>
            <p:nvPr/>
          </p:nvSpPr>
          <p:spPr>
            <a:xfrm>
              <a:off x="5458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Shape 2171"/>
            <p:cNvSpPr/>
            <p:nvPr/>
          </p:nvSpPr>
          <p:spPr>
            <a:xfrm>
              <a:off x="54583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Shape 2172"/>
            <p:cNvSpPr/>
            <p:nvPr/>
          </p:nvSpPr>
          <p:spPr>
            <a:xfrm>
              <a:off x="5458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Shape 2173"/>
            <p:cNvSpPr/>
            <p:nvPr/>
          </p:nvSpPr>
          <p:spPr>
            <a:xfrm>
              <a:off x="5458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Shape 2174"/>
            <p:cNvSpPr/>
            <p:nvPr/>
          </p:nvSpPr>
          <p:spPr>
            <a:xfrm>
              <a:off x="5458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Shape 2175"/>
            <p:cNvSpPr/>
            <p:nvPr/>
          </p:nvSpPr>
          <p:spPr>
            <a:xfrm>
              <a:off x="54583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Shape 2176"/>
            <p:cNvSpPr/>
            <p:nvPr/>
          </p:nvSpPr>
          <p:spPr>
            <a:xfrm>
              <a:off x="5458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Shape 2177"/>
            <p:cNvSpPr/>
            <p:nvPr/>
          </p:nvSpPr>
          <p:spPr>
            <a:xfrm>
              <a:off x="5458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Shape 2178"/>
            <p:cNvSpPr/>
            <p:nvPr/>
          </p:nvSpPr>
          <p:spPr>
            <a:xfrm>
              <a:off x="54583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79" name="Shape 2179"/>
          <p:cNvGrpSpPr/>
          <p:nvPr/>
        </p:nvGrpSpPr>
        <p:grpSpPr>
          <a:xfrm rot="10800000">
            <a:off x="7828570" y="28707"/>
            <a:ext cx="1140783" cy="5086302"/>
            <a:chOff x="5458325" y="238125"/>
            <a:chExt cx="1174975" cy="5238750"/>
          </a:xfrm>
        </p:grpSpPr>
        <p:sp>
          <p:nvSpPr>
            <p:cNvPr id="2180" name="Shape 2180"/>
            <p:cNvSpPr/>
            <p:nvPr/>
          </p:nvSpPr>
          <p:spPr>
            <a:xfrm>
              <a:off x="54583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Shape 2181"/>
            <p:cNvSpPr/>
            <p:nvPr/>
          </p:nvSpPr>
          <p:spPr>
            <a:xfrm>
              <a:off x="5458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Shape 2182"/>
            <p:cNvSpPr/>
            <p:nvPr/>
          </p:nvSpPr>
          <p:spPr>
            <a:xfrm>
              <a:off x="54583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Shape 2183"/>
            <p:cNvSpPr/>
            <p:nvPr/>
          </p:nvSpPr>
          <p:spPr>
            <a:xfrm>
              <a:off x="5458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Shape 2184"/>
            <p:cNvSpPr/>
            <p:nvPr/>
          </p:nvSpPr>
          <p:spPr>
            <a:xfrm>
              <a:off x="54583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Shape 2185"/>
            <p:cNvSpPr/>
            <p:nvPr/>
          </p:nvSpPr>
          <p:spPr>
            <a:xfrm>
              <a:off x="5458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Shape 2186"/>
            <p:cNvSpPr/>
            <p:nvPr/>
          </p:nvSpPr>
          <p:spPr>
            <a:xfrm>
              <a:off x="5458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Shape 2187"/>
            <p:cNvSpPr/>
            <p:nvPr/>
          </p:nvSpPr>
          <p:spPr>
            <a:xfrm>
              <a:off x="5458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Shape 2188"/>
            <p:cNvSpPr/>
            <p:nvPr/>
          </p:nvSpPr>
          <p:spPr>
            <a:xfrm>
              <a:off x="5458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Shape 2189"/>
            <p:cNvSpPr/>
            <p:nvPr/>
          </p:nvSpPr>
          <p:spPr>
            <a:xfrm>
              <a:off x="5458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Shape 2190"/>
            <p:cNvSpPr/>
            <p:nvPr/>
          </p:nvSpPr>
          <p:spPr>
            <a:xfrm>
              <a:off x="5458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Shape 2191"/>
            <p:cNvSpPr/>
            <p:nvPr/>
          </p:nvSpPr>
          <p:spPr>
            <a:xfrm>
              <a:off x="5458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Shape 2192"/>
            <p:cNvSpPr/>
            <p:nvPr/>
          </p:nvSpPr>
          <p:spPr>
            <a:xfrm>
              <a:off x="5458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Shape 2193"/>
            <p:cNvSpPr/>
            <p:nvPr/>
          </p:nvSpPr>
          <p:spPr>
            <a:xfrm>
              <a:off x="5608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Shape 2194"/>
            <p:cNvSpPr/>
            <p:nvPr/>
          </p:nvSpPr>
          <p:spPr>
            <a:xfrm>
              <a:off x="56088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Shape 2195"/>
            <p:cNvSpPr/>
            <p:nvPr/>
          </p:nvSpPr>
          <p:spPr>
            <a:xfrm>
              <a:off x="5608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Shape 2196"/>
            <p:cNvSpPr/>
            <p:nvPr/>
          </p:nvSpPr>
          <p:spPr>
            <a:xfrm>
              <a:off x="56088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Shape 2197"/>
            <p:cNvSpPr/>
            <p:nvPr/>
          </p:nvSpPr>
          <p:spPr>
            <a:xfrm>
              <a:off x="5608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Shape 2198"/>
            <p:cNvSpPr/>
            <p:nvPr/>
          </p:nvSpPr>
          <p:spPr>
            <a:xfrm>
              <a:off x="56088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Shape 2199"/>
            <p:cNvSpPr/>
            <p:nvPr/>
          </p:nvSpPr>
          <p:spPr>
            <a:xfrm>
              <a:off x="56088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Shape 2200"/>
            <p:cNvSpPr/>
            <p:nvPr/>
          </p:nvSpPr>
          <p:spPr>
            <a:xfrm>
              <a:off x="5608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Shape 2201"/>
            <p:cNvSpPr/>
            <p:nvPr/>
          </p:nvSpPr>
          <p:spPr>
            <a:xfrm>
              <a:off x="5608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Shape 2202"/>
            <p:cNvSpPr/>
            <p:nvPr/>
          </p:nvSpPr>
          <p:spPr>
            <a:xfrm>
              <a:off x="56088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Shape 2203"/>
            <p:cNvSpPr/>
            <p:nvPr/>
          </p:nvSpPr>
          <p:spPr>
            <a:xfrm>
              <a:off x="56088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Shape 2204"/>
            <p:cNvSpPr/>
            <p:nvPr/>
          </p:nvSpPr>
          <p:spPr>
            <a:xfrm>
              <a:off x="56088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Shape 2205"/>
            <p:cNvSpPr/>
            <p:nvPr/>
          </p:nvSpPr>
          <p:spPr>
            <a:xfrm>
              <a:off x="5608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Shape 2206"/>
            <p:cNvSpPr/>
            <p:nvPr/>
          </p:nvSpPr>
          <p:spPr>
            <a:xfrm>
              <a:off x="56088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Shape 2207"/>
            <p:cNvSpPr/>
            <p:nvPr/>
          </p:nvSpPr>
          <p:spPr>
            <a:xfrm>
              <a:off x="5608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Shape 2208"/>
            <p:cNvSpPr/>
            <p:nvPr/>
          </p:nvSpPr>
          <p:spPr>
            <a:xfrm>
              <a:off x="5608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Shape 2209"/>
            <p:cNvSpPr/>
            <p:nvPr/>
          </p:nvSpPr>
          <p:spPr>
            <a:xfrm>
              <a:off x="5608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Shape 2210"/>
            <p:cNvSpPr/>
            <p:nvPr/>
          </p:nvSpPr>
          <p:spPr>
            <a:xfrm>
              <a:off x="56088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Shape 2211"/>
            <p:cNvSpPr/>
            <p:nvPr/>
          </p:nvSpPr>
          <p:spPr>
            <a:xfrm>
              <a:off x="56088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Shape 2212"/>
            <p:cNvSpPr/>
            <p:nvPr/>
          </p:nvSpPr>
          <p:spPr>
            <a:xfrm>
              <a:off x="5608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Shape 2213"/>
            <p:cNvSpPr/>
            <p:nvPr/>
          </p:nvSpPr>
          <p:spPr>
            <a:xfrm>
              <a:off x="5608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Shape 2214"/>
            <p:cNvSpPr/>
            <p:nvPr/>
          </p:nvSpPr>
          <p:spPr>
            <a:xfrm>
              <a:off x="5608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Shape 2215"/>
            <p:cNvSpPr/>
            <p:nvPr/>
          </p:nvSpPr>
          <p:spPr>
            <a:xfrm>
              <a:off x="56088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Shape 2216"/>
            <p:cNvSpPr/>
            <p:nvPr/>
          </p:nvSpPr>
          <p:spPr>
            <a:xfrm>
              <a:off x="5608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Shape 2217"/>
            <p:cNvSpPr/>
            <p:nvPr/>
          </p:nvSpPr>
          <p:spPr>
            <a:xfrm>
              <a:off x="56088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Shape 2218"/>
            <p:cNvSpPr/>
            <p:nvPr/>
          </p:nvSpPr>
          <p:spPr>
            <a:xfrm>
              <a:off x="56088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Shape 2219"/>
            <p:cNvSpPr/>
            <p:nvPr/>
          </p:nvSpPr>
          <p:spPr>
            <a:xfrm>
              <a:off x="56088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Shape 2220"/>
            <p:cNvSpPr/>
            <p:nvPr/>
          </p:nvSpPr>
          <p:spPr>
            <a:xfrm>
              <a:off x="5608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1" name="Shape 2221"/>
            <p:cNvSpPr/>
            <p:nvPr/>
          </p:nvSpPr>
          <p:spPr>
            <a:xfrm>
              <a:off x="56088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Shape 2222"/>
            <p:cNvSpPr/>
            <p:nvPr/>
          </p:nvSpPr>
          <p:spPr>
            <a:xfrm>
              <a:off x="5608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Shape 2223"/>
            <p:cNvSpPr/>
            <p:nvPr/>
          </p:nvSpPr>
          <p:spPr>
            <a:xfrm>
              <a:off x="5608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Shape 2224"/>
            <p:cNvSpPr/>
            <p:nvPr/>
          </p:nvSpPr>
          <p:spPr>
            <a:xfrm>
              <a:off x="57593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Shape 2225"/>
            <p:cNvSpPr/>
            <p:nvPr/>
          </p:nvSpPr>
          <p:spPr>
            <a:xfrm>
              <a:off x="57593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Shape 2226"/>
            <p:cNvSpPr/>
            <p:nvPr/>
          </p:nvSpPr>
          <p:spPr>
            <a:xfrm>
              <a:off x="57593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Shape 2227"/>
            <p:cNvSpPr/>
            <p:nvPr/>
          </p:nvSpPr>
          <p:spPr>
            <a:xfrm>
              <a:off x="57593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8" name="Shape 2228"/>
            <p:cNvSpPr/>
            <p:nvPr/>
          </p:nvSpPr>
          <p:spPr>
            <a:xfrm>
              <a:off x="57593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9" name="Shape 2229"/>
            <p:cNvSpPr/>
            <p:nvPr/>
          </p:nvSpPr>
          <p:spPr>
            <a:xfrm>
              <a:off x="57593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Shape 2230"/>
            <p:cNvSpPr/>
            <p:nvPr/>
          </p:nvSpPr>
          <p:spPr>
            <a:xfrm>
              <a:off x="57593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Shape 2231"/>
            <p:cNvSpPr/>
            <p:nvPr/>
          </p:nvSpPr>
          <p:spPr>
            <a:xfrm>
              <a:off x="57593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Shape 2232"/>
            <p:cNvSpPr/>
            <p:nvPr/>
          </p:nvSpPr>
          <p:spPr>
            <a:xfrm>
              <a:off x="57593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Shape 2233"/>
            <p:cNvSpPr/>
            <p:nvPr/>
          </p:nvSpPr>
          <p:spPr>
            <a:xfrm>
              <a:off x="57593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4" name="Shape 2234"/>
            <p:cNvSpPr/>
            <p:nvPr/>
          </p:nvSpPr>
          <p:spPr>
            <a:xfrm>
              <a:off x="57593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Shape 2235"/>
            <p:cNvSpPr/>
            <p:nvPr/>
          </p:nvSpPr>
          <p:spPr>
            <a:xfrm>
              <a:off x="59098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Shape 2236"/>
            <p:cNvSpPr/>
            <p:nvPr/>
          </p:nvSpPr>
          <p:spPr>
            <a:xfrm>
              <a:off x="59098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7" name="Shape 2237"/>
            <p:cNvSpPr/>
            <p:nvPr/>
          </p:nvSpPr>
          <p:spPr>
            <a:xfrm>
              <a:off x="59098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Shape 2238"/>
            <p:cNvSpPr/>
            <p:nvPr/>
          </p:nvSpPr>
          <p:spPr>
            <a:xfrm>
              <a:off x="60603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Shape 2239"/>
            <p:cNvSpPr/>
            <p:nvPr/>
          </p:nvSpPr>
          <p:spPr>
            <a:xfrm>
              <a:off x="62108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Shape 2240"/>
            <p:cNvSpPr/>
            <p:nvPr/>
          </p:nvSpPr>
          <p:spPr>
            <a:xfrm>
              <a:off x="621087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Shape 2241"/>
            <p:cNvSpPr/>
            <p:nvPr/>
          </p:nvSpPr>
          <p:spPr>
            <a:xfrm>
              <a:off x="65119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42" name="Shape 2242"/>
          <p:cNvGrpSpPr/>
          <p:nvPr/>
        </p:nvGrpSpPr>
        <p:grpSpPr>
          <a:xfrm rot="10800000">
            <a:off x="7682454" y="28707"/>
            <a:ext cx="994639" cy="4940182"/>
            <a:chOff x="5759350" y="388625"/>
            <a:chExt cx="1024450" cy="5088250"/>
          </a:xfrm>
        </p:grpSpPr>
        <p:sp>
          <p:nvSpPr>
            <p:cNvPr id="2243" name="Shape 2243"/>
            <p:cNvSpPr/>
            <p:nvPr/>
          </p:nvSpPr>
          <p:spPr>
            <a:xfrm>
              <a:off x="57593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Shape 2244"/>
            <p:cNvSpPr/>
            <p:nvPr/>
          </p:nvSpPr>
          <p:spPr>
            <a:xfrm>
              <a:off x="57593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Shape 2245"/>
            <p:cNvSpPr/>
            <p:nvPr/>
          </p:nvSpPr>
          <p:spPr>
            <a:xfrm>
              <a:off x="57593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Shape 2246"/>
            <p:cNvSpPr/>
            <p:nvPr/>
          </p:nvSpPr>
          <p:spPr>
            <a:xfrm>
              <a:off x="57593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Shape 2247"/>
            <p:cNvSpPr/>
            <p:nvPr/>
          </p:nvSpPr>
          <p:spPr>
            <a:xfrm>
              <a:off x="57593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Shape 2248"/>
            <p:cNvSpPr/>
            <p:nvPr/>
          </p:nvSpPr>
          <p:spPr>
            <a:xfrm>
              <a:off x="57593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Shape 2249"/>
            <p:cNvSpPr/>
            <p:nvPr/>
          </p:nvSpPr>
          <p:spPr>
            <a:xfrm>
              <a:off x="57593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Shape 2250"/>
            <p:cNvSpPr/>
            <p:nvPr/>
          </p:nvSpPr>
          <p:spPr>
            <a:xfrm>
              <a:off x="59098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Shape 2251"/>
            <p:cNvSpPr/>
            <p:nvPr/>
          </p:nvSpPr>
          <p:spPr>
            <a:xfrm>
              <a:off x="59098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Shape 2252"/>
            <p:cNvSpPr/>
            <p:nvPr/>
          </p:nvSpPr>
          <p:spPr>
            <a:xfrm>
              <a:off x="59098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Shape 2253"/>
            <p:cNvSpPr/>
            <p:nvPr/>
          </p:nvSpPr>
          <p:spPr>
            <a:xfrm>
              <a:off x="59098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Shape 2254"/>
            <p:cNvSpPr/>
            <p:nvPr/>
          </p:nvSpPr>
          <p:spPr>
            <a:xfrm>
              <a:off x="59098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Shape 2255"/>
            <p:cNvSpPr/>
            <p:nvPr/>
          </p:nvSpPr>
          <p:spPr>
            <a:xfrm>
              <a:off x="59098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Shape 2256"/>
            <p:cNvSpPr/>
            <p:nvPr/>
          </p:nvSpPr>
          <p:spPr>
            <a:xfrm>
              <a:off x="59098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Shape 2257"/>
            <p:cNvSpPr/>
            <p:nvPr/>
          </p:nvSpPr>
          <p:spPr>
            <a:xfrm>
              <a:off x="59098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Shape 2258"/>
            <p:cNvSpPr/>
            <p:nvPr/>
          </p:nvSpPr>
          <p:spPr>
            <a:xfrm>
              <a:off x="59098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Shape 2259"/>
            <p:cNvSpPr/>
            <p:nvPr/>
          </p:nvSpPr>
          <p:spPr>
            <a:xfrm>
              <a:off x="59098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Shape 2260"/>
            <p:cNvSpPr/>
            <p:nvPr/>
          </p:nvSpPr>
          <p:spPr>
            <a:xfrm>
              <a:off x="59098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Shape 2261"/>
            <p:cNvSpPr/>
            <p:nvPr/>
          </p:nvSpPr>
          <p:spPr>
            <a:xfrm>
              <a:off x="59098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Shape 2262"/>
            <p:cNvSpPr/>
            <p:nvPr/>
          </p:nvSpPr>
          <p:spPr>
            <a:xfrm>
              <a:off x="59098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Shape 2263"/>
            <p:cNvSpPr/>
            <p:nvPr/>
          </p:nvSpPr>
          <p:spPr>
            <a:xfrm>
              <a:off x="59098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Shape 2264"/>
            <p:cNvSpPr/>
            <p:nvPr/>
          </p:nvSpPr>
          <p:spPr>
            <a:xfrm>
              <a:off x="59098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Shape 2265"/>
            <p:cNvSpPr/>
            <p:nvPr/>
          </p:nvSpPr>
          <p:spPr>
            <a:xfrm>
              <a:off x="59098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Shape 2266"/>
            <p:cNvSpPr/>
            <p:nvPr/>
          </p:nvSpPr>
          <p:spPr>
            <a:xfrm>
              <a:off x="59098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Shape 2267"/>
            <p:cNvSpPr/>
            <p:nvPr/>
          </p:nvSpPr>
          <p:spPr>
            <a:xfrm>
              <a:off x="59098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Shape 2268"/>
            <p:cNvSpPr/>
            <p:nvPr/>
          </p:nvSpPr>
          <p:spPr>
            <a:xfrm>
              <a:off x="59098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Shape 2269"/>
            <p:cNvSpPr/>
            <p:nvPr/>
          </p:nvSpPr>
          <p:spPr>
            <a:xfrm>
              <a:off x="60603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Shape 2270"/>
            <p:cNvSpPr/>
            <p:nvPr/>
          </p:nvSpPr>
          <p:spPr>
            <a:xfrm>
              <a:off x="60603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Shape 2271"/>
            <p:cNvSpPr/>
            <p:nvPr/>
          </p:nvSpPr>
          <p:spPr>
            <a:xfrm>
              <a:off x="60603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Shape 2272"/>
            <p:cNvSpPr/>
            <p:nvPr/>
          </p:nvSpPr>
          <p:spPr>
            <a:xfrm>
              <a:off x="60603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Shape 2273"/>
            <p:cNvSpPr/>
            <p:nvPr/>
          </p:nvSpPr>
          <p:spPr>
            <a:xfrm>
              <a:off x="60603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Shape 2274"/>
            <p:cNvSpPr/>
            <p:nvPr/>
          </p:nvSpPr>
          <p:spPr>
            <a:xfrm>
              <a:off x="60603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Shape 2275"/>
            <p:cNvSpPr/>
            <p:nvPr/>
          </p:nvSpPr>
          <p:spPr>
            <a:xfrm>
              <a:off x="60603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Shape 2276"/>
            <p:cNvSpPr/>
            <p:nvPr/>
          </p:nvSpPr>
          <p:spPr>
            <a:xfrm>
              <a:off x="60603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Shape 2277"/>
            <p:cNvSpPr/>
            <p:nvPr/>
          </p:nvSpPr>
          <p:spPr>
            <a:xfrm>
              <a:off x="60603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Shape 2278"/>
            <p:cNvSpPr/>
            <p:nvPr/>
          </p:nvSpPr>
          <p:spPr>
            <a:xfrm>
              <a:off x="60603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Shape 2279"/>
            <p:cNvSpPr/>
            <p:nvPr/>
          </p:nvSpPr>
          <p:spPr>
            <a:xfrm>
              <a:off x="60603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Shape 2280"/>
            <p:cNvSpPr/>
            <p:nvPr/>
          </p:nvSpPr>
          <p:spPr>
            <a:xfrm>
              <a:off x="60603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Shape 2281"/>
            <p:cNvSpPr/>
            <p:nvPr/>
          </p:nvSpPr>
          <p:spPr>
            <a:xfrm>
              <a:off x="60603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Shape 2282"/>
            <p:cNvSpPr/>
            <p:nvPr/>
          </p:nvSpPr>
          <p:spPr>
            <a:xfrm>
              <a:off x="60603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Shape 2283"/>
            <p:cNvSpPr/>
            <p:nvPr/>
          </p:nvSpPr>
          <p:spPr>
            <a:xfrm>
              <a:off x="60603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Shape 2284"/>
            <p:cNvSpPr/>
            <p:nvPr/>
          </p:nvSpPr>
          <p:spPr>
            <a:xfrm>
              <a:off x="60603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Shape 2285"/>
            <p:cNvSpPr/>
            <p:nvPr/>
          </p:nvSpPr>
          <p:spPr>
            <a:xfrm>
              <a:off x="60603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Shape 2286"/>
            <p:cNvSpPr/>
            <p:nvPr/>
          </p:nvSpPr>
          <p:spPr>
            <a:xfrm>
              <a:off x="60603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Shape 2287"/>
            <p:cNvSpPr/>
            <p:nvPr/>
          </p:nvSpPr>
          <p:spPr>
            <a:xfrm>
              <a:off x="60603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Shape 2288"/>
            <p:cNvSpPr/>
            <p:nvPr/>
          </p:nvSpPr>
          <p:spPr>
            <a:xfrm>
              <a:off x="60603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Shape 2289"/>
            <p:cNvSpPr/>
            <p:nvPr/>
          </p:nvSpPr>
          <p:spPr>
            <a:xfrm>
              <a:off x="60603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Shape 2290"/>
            <p:cNvSpPr/>
            <p:nvPr/>
          </p:nvSpPr>
          <p:spPr>
            <a:xfrm>
              <a:off x="60603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Shape 2291"/>
            <p:cNvSpPr/>
            <p:nvPr/>
          </p:nvSpPr>
          <p:spPr>
            <a:xfrm>
              <a:off x="60603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Shape 2292"/>
            <p:cNvSpPr/>
            <p:nvPr/>
          </p:nvSpPr>
          <p:spPr>
            <a:xfrm>
              <a:off x="60603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Shape 2293"/>
            <p:cNvSpPr/>
            <p:nvPr/>
          </p:nvSpPr>
          <p:spPr>
            <a:xfrm>
              <a:off x="60603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Shape 2294"/>
            <p:cNvSpPr/>
            <p:nvPr/>
          </p:nvSpPr>
          <p:spPr>
            <a:xfrm>
              <a:off x="60603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Shape 2295"/>
            <p:cNvSpPr/>
            <p:nvPr/>
          </p:nvSpPr>
          <p:spPr>
            <a:xfrm>
              <a:off x="621087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Shape 2296"/>
            <p:cNvSpPr/>
            <p:nvPr/>
          </p:nvSpPr>
          <p:spPr>
            <a:xfrm>
              <a:off x="621087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Shape 2297"/>
            <p:cNvSpPr/>
            <p:nvPr/>
          </p:nvSpPr>
          <p:spPr>
            <a:xfrm>
              <a:off x="621087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Shape 2298"/>
            <p:cNvSpPr/>
            <p:nvPr/>
          </p:nvSpPr>
          <p:spPr>
            <a:xfrm>
              <a:off x="621087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Shape 2299"/>
            <p:cNvSpPr/>
            <p:nvPr/>
          </p:nvSpPr>
          <p:spPr>
            <a:xfrm>
              <a:off x="62108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Shape 2300"/>
            <p:cNvSpPr/>
            <p:nvPr/>
          </p:nvSpPr>
          <p:spPr>
            <a:xfrm>
              <a:off x="621087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Shape 2301"/>
            <p:cNvSpPr/>
            <p:nvPr/>
          </p:nvSpPr>
          <p:spPr>
            <a:xfrm>
              <a:off x="621087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Shape 2302"/>
            <p:cNvSpPr/>
            <p:nvPr/>
          </p:nvSpPr>
          <p:spPr>
            <a:xfrm>
              <a:off x="621087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Shape 2303"/>
            <p:cNvSpPr/>
            <p:nvPr/>
          </p:nvSpPr>
          <p:spPr>
            <a:xfrm>
              <a:off x="621087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Shape 2304"/>
            <p:cNvSpPr/>
            <p:nvPr/>
          </p:nvSpPr>
          <p:spPr>
            <a:xfrm>
              <a:off x="621087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Shape 2305"/>
            <p:cNvSpPr/>
            <p:nvPr/>
          </p:nvSpPr>
          <p:spPr>
            <a:xfrm>
              <a:off x="621087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Shape 2306"/>
            <p:cNvSpPr/>
            <p:nvPr/>
          </p:nvSpPr>
          <p:spPr>
            <a:xfrm>
              <a:off x="621087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Shape 2307"/>
            <p:cNvSpPr/>
            <p:nvPr/>
          </p:nvSpPr>
          <p:spPr>
            <a:xfrm>
              <a:off x="621087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Shape 2308"/>
            <p:cNvSpPr/>
            <p:nvPr/>
          </p:nvSpPr>
          <p:spPr>
            <a:xfrm>
              <a:off x="621087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Shape 2309"/>
            <p:cNvSpPr/>
            <p:nvPr/>
          </p:nvSpPr>
          <p:spPr>
            <a:xfrm>
              <a:off x="621087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Shape 2310"/>
            <p:cNvSpPr/>
            <p:nvPr/>
          </p:nvSpPr>
          <p:spPr>
            <a:xfrm>
              <a:off x="621087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Shape 2311"/>
            <p:cNvSpPr/>
            <p:nvPr/>
          </p:nvSpPr>
          <p:spPr>
            <a:xfrm>
              <a:off x="621087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Shape 2312"/>
            <p:cNvSpPr/>
            <p:nvPr/>
          </p:nvSpPr>
          <p:spPr>
            <a:xfrm>
              <a:off x="621087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Shape 2313"/>
            <p:cNvSpPr/>
            <p:nvPr/>
          </p:nvSpPr>
          <p:spPr>
            <a:xfrm>
              <a:off x="62108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Shape 2314"/>
            <p:cNvSpPr/>
            <p:nvPr/>
          </p:nvSpPr>
          <p:spPr>
            <a:xfrm>
              <a:off x="621087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Shape 2315"/>
            <p:cNvSpPr/>
            <p:nvPr/>
          </p:nvSpPr>
          <p:spPr>
            <a:xfrm>
              <a:off x="63613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Shape 2316"/>
            <p:cNvSpPr/>
            <p:nvPr/>
          </p:nvSpPr>
          <p:spPr>
            <a:xfrm>
              <a:off x="63613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Shape 2317"/>
            <p:cNvSpPr/>
            <p:nvPr/>
          </p:nvSpPr>
          <p:spPr>
            <a:xfrm>
              <a:off x="63613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Shape 2318"/>
            <p:cNvSpPr/>
            <p:nvPr/>
          </p:nvSpPr>
          <p:spPr>
            <a:xfrm>
              <a:off x="63613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Shape 2319"/>
            <p:cNvSpPr/>
            <p:nvPr/>
          </p:nvSpPr>
          <p:spPr>
            <a:xfrm>
              <a:off x="63613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Shape 2320"/>
            <p:cNvSpPr/>
            <p:nvPr/>
          </p:nvSpPr>
          <p:spPr>
            <a:xfrm>
              <a:off x="63613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Shape 2321"/>
            <p:cNvSpPr/>
            <p:nvPr/>
          </p:nvSpPr>
          <p:spPr>
            <a:xfrm>
              <a:off x="63613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Shape 2322"/>
            <p:cNvSpPr/>
            <p:nvPr/>
          </p:nvSpPr>
          <p:spPr>
            <a:xfrm>
              <a:off x="63613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Shape 2323"/>
            <p:cNvSpPr/>
            <p:nvPr/>
          </p:nvSpPr>
          <p:spPr>
            <a:xfrm>
              <a:off x="63613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Shape 2324"/>
            <p:cNvSpPr/>
            <p:nvPr/>
          </p:nvSpPr>
          <p:spPr>
            <a:xfrm>
              <a:off x="63613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Shape 2325"/>
            <p:cNvSpPr/>
            <p:nvPr/>
          </p:nvSpPr>
          <p:spPr>
            <a:xfrm>
              <a:off x="63613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Shape 2326"/>
            <p:cNvSpPr/>
            <p:nvPr/>
          </p:nvSpPr>
          <p:spPr>
            <a:xfrm>
              <a:off x="63613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Shape 2327"/>
            <p:cNvSpPr/>
            <p:nvPr/>
          </p:nvSpPr>
          <p:spPr>
            <a:xfrm>
              <a:off x="63613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Shape 2328"/>
            <p:cNvSpPr/>
            <p:nvPr/>
          </p:nvSpPr>
          <p:spPr>
            <a:xfrm>
              <a:off x="63613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Shape 2329"/>
            <p:cNvSpPr/>
            <p:nvPr/>
          </p:nvSpPr>
          <p:spPr>
            <a:xfrm>
              <a:off x="63613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Shape 2330"/>
            <p:cNvSpPr/>
            <p:nvPr/>
          </p:nvSpPr>
          <p:spPr>
            <a:xfrm>
              <a:off x="63613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Shape 2331"/>
            <p:cNvSpPr/>
            <p:nvPr/>
          </p:nvSpPr>
          <p:spPr>
            <a:xfrm>
              <a:off x="63613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Shape 2332"/>
            <p:cNvSpPr/>
            <p:nvPr/>
          </p:nvSpPr>
          <p:spPr>
            <a:xfrm>
              <a:off x="63613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Shape 2333"/>
            <p:cNvSpPr/>
            <p:nvPr/>
          </p:nvSpPr>
          <p:spPr>
            <a:xfrm>
              <a:off x="65119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Shape 2334"/>
            <p:cNvSpPr/>
            <p:nvPr/>
          </p:nvSpPr>
          <p:spPr>
            <a:xfrm>
              <a:off x="65119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Shape 2335"/>
            <p:cNvSpPr/>
            <p:nvPr/>
          </p:nvSpPr>
          <p:spPr>
            <a:xfrm>
              <a:off x="65119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Shape 2336"/>
            <p:cNvSpPr/>
            <p:nvPr/>
          </p:nvSpPr>
          <p:spPr>
            <a:xfrm>
              <a:off x="65119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Shape 2337"/>
            <p:cNvSpPr/>
            <p:nvPr/>
          </p:nvSpPr>
          <p:spPr>
            <a:xfrm>
              <a:off x="65119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Shape 2338"/>
            <p:cNvSpPr/>
            <p:nvPr/>
          </p:nvSpPr>
          <p:spPr>
            <a:xfrm>
              <a:off x="65119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Shape 2339"/>
            <p:cNvSpPr/>
            <p:nvPr/>
          </p:nvSpPr>
          <p:spPr>
            <a:xfrm>
              <a:off x="65119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Shape 2340"/>
            <p:cNvSpPr/>
            <p:nvPr/>
          </p:nvSpPr>
          <p:spPr>
            <a:xfrm>
              <a:off x="65119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Shape 2341"/>
            <p:cNvSpPr/>
            <p:nvPr/>
          </p:nvSpPr>
          <p:spPr>
            <a:xfrm>
              <a:off x="66624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Shape 2342"/>
            <p:cNvSpPr/>
            <p:nvPr/>
          </p:nvSpPr>
          <p:spPr>
            <a:xfrm>
              <a:off x="666240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Shape 2343"/>
            <p:cNvSpPr/>
            <p:nvPr/>
          </p:nvSpPr>
          <p:spPr>
            <a:xfrm>
              <a:off x="66624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44" name="Shape 2344"/>
          <p:cNvGrpSpPr/>
          <p:nvPr/>
        </p:nvGrpSpPr>
        <p:grpSpPr>
          <a:xfrm rot="10800000">
            <a:off x="7682449" y="28707"/>
            <a:ext cx="1140783" cy="5086302"/>
            <a:chOff x="5608825" y="238125"/>
            <a:chExt cx="1174975" cy="5238750"/>
          </a:xfrm>
        </p:grpSpPr>
        <p:sp>
          <p:nvSpPr>
            <p:cNvPr id="2345" name="Shape 2345"/>
            <p:cNvSpPr/>
            <p:nvPr/>
          </p:nvSpPr>
          <p:spPr>
            <a:xfrm>
              <a:off x="56088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Shape 2346"/>
            <p:cNvSpPr/>
            <p:nvPr/>
          </p:nvSpPr>
          <p:spPr>
            <a:xfrm>
              <a:off x="5608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Shape 2347"/>
            <p:cNvSpPr/>
            <p:nvPr/>
          </p:nvSpPr>
          <p:spPr>
            <a:xfrm>
              <a:off x="5608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Shape 2348"/>
            <p:cNvSpPr/>
            <p:nvPr/>
          </p:nvSpPr>
          <p:spPr>
            <a:xfrm>
              <a:off x="5608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Shape 2349"/>
            <p:cNvSpPr/>
            <p:nvPr/>
          </p:nvSpPr>
          <p:spPr>
            <a:xfrm>
              <a:off x="57593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Shape 2350"/>
            <p:cNvSpPr/>
            <p:nvPr/>
          </p:nvSpPr>
          <p:spPr>
            <a:xfrm>
              <a:off x="57593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Shape 2351"/>
            <p:cNvSpPr/>
            <p:nvPr/>
          </p:nvSpPr>
          <p:spPr>
            <a:xfrm>
              <a:off x="57593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Shape 2352"/>
            <p:cNvSpPr/>
            <p:nvPr/>
          </p:nvSpPr>
          <p:spPr>
            <a:xfrm>
              <a:off x="57593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Shape 2353"/>
            <p:cNvSpPr/>
            <p:nvPr/>
          </p:nvSpPr>
          <p:spPr>
            <a:xfrm>
              <a:off x="57593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Shape 2354"/>
            <p:cNvSpPr/>
            <p:nvPr/>
          </p:nvSpPr>
          <p:spPr>
            <a:xfrm>
              <a:off x="57593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Shape 2355"/>
            <p:cNvSpPr/>
            <p:nvPr/>
          </p:nvSpPr>
          <p:spPr>
            <a:xfrm>
              <a:off x="57593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Shape 2356"/>
            <p:cNvSpPr/>
            <p:nvPr/>
          </p:nvSpPr>
          <p:spPr>
            <a:xfrm>
              <a:off x="57593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Shape 2357"/>
            <p:cNvSpPr/>
            <p:nvPr/>
          </p:nvSpPr>
          <p:spPr>
            <a:xfrm>
              <a:off x="57593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Shape 2358"/>
            <p:cNvSpPr/>
            <p:nvPr/>
          </p:nvSpPr>
          <p:spPr>
            <a:xfrm>
              <a:off x="57593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Shape 2359"/>
            <p:cNvSpPr/>
            <p:nvPr/>
          </p:nvSpPr>
          <p:spPr>
            <a:xfrm>
              <a:off x="57593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Shape 2360"/>
            <p:cNvSpPr/>
            <p:nvPr/>
          </p:nvSpPr>
          <p:spPr>
            <a:xfrm>
              <a:off x="57593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Shape 2361"/>
            <p:cNvSpPr/>
            <p:nvPr/>
          </p:nvSpPr>
          <p:spPr>
            <a:xfrm>
              <a:off x="57593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Shape 2362"/>
            <p:cNvSpPr/>
            <p:nvPr/>
          </p:nvSpPr>
          <p:spPr>
            <a:xfrm>
              <a:off x="57593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Shape 2363"/>
            <p:cNvSpPr/>
            <p:nvPr/>
          </p:nvSpPr>
          <p:spPr>
            <a:xfrm>
              <a:off x="57593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Shape 2364"/>
            <p:cNvSpPr/>
            <p:nvPr/>
          </p:nvSpPr>
          <p:spPr>
            <a:xfrm>
              <a:off x="57593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5" name="Shape 2365"/>
            <p:cNvSpPr/>
            <p:nvPr/>
          </p:nvSpPr>
          <p:spPr>
            <a:xfrm>
              <a:off x="57593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6" name="Shape 2366"/>
            <p:cNvSpPr/>
            <p:nvPr/>
          </p:nvSpPr>
          <p:spPr>
            <a:xfrm>
              <a:off x="59098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7" name="Shape 2367"/>
            <p:cNvSpPr/>
            <p:nvPr/>
          </p:nvSpPr>
          <p:spPr>
            <a:xfrm>
              <a:off x="59098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Shape 2368"/>
            <p:cNvSpPr/>
            <p:nvPr/>
          </p:nvSpPr>
          <p:spPr>
            <a:xfrm>
              <a:off x="59098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Shape 2369"/>
            <p:cNvSpPr/>
            <p:nvPr/>
          </p:nvSpPr>
          <p:spPr>
            <a:xfrm>
              <a:off x="59098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Shape 2370"/>
            <p:cNvSpPr/>
            <p:nvPr/>
          </p:nvSpPr>
          <p:spPr>
            <a:xfrm>
              <a:off x="59098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Shape 2371"/>
            <p:cNvSpPr/>
            <p:nvPr/>
          </p:nvSpPr>
          <p:spPr>
            <a:xfrm>
              <a:off x="59098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2" name="Shape 2372"/>
            <p:cNvSpPr/>
            <p:nvPr/>
          </p:nvSpPr>
          <p:spPr>
            <a:xfrm>
              <a:off x="59098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3" name="Shape 2373"/>
            <p:cNvSpPr/>
            <p:nvPr/>
          </p:nvSpPr>
          <p:spPr>
            <a:xfrm>
              <a:off x="59098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4" name="Shape 2374"/>
            <p:cNvSpPr/>
            <p:nvPr/>
          </p:nvSpPr>
          <p:spPr>
            <a:xfrm>
              <a:off x="59098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Shape 2375"/>
            <p:cNvSpPr/>
            <p:nvPr/>
          </p:nvSpPr>
          <p:spPr>
            <a:xfrm>
              <a:off x="59098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Shape 2376"/>
            <p:cNvSpPr/>
            <p:nvPr/>
          </p:nvSpPr>
          <p:spPr>
            <a:xfrm>
              <a:off x="59098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Shape 2377"/>
            <p:cNvSpPr/>
            <p:nvPr/>
          </p:nvSpPr>
          <p:spPr>
            <a:xfrm>
              <a:off x="59098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Shape 2378"/>
            <p:cNvSpPr/>
            <p:nvPr/>
          </p:nvSpPr>
          <p:spPr>
            <a:xfrm>
              <a:off x="59098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Shape 2379"/>
            <p:cNvSpPr/>
            <p:nvPr/>
          </p:nvSpPr>
          <p:spPr>
            <a:xfrm>
              <a:off x="60603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Shape 2380"/>
            <p:cNvSpPr/>
            <p:nvPr/>
          </p:nvSpPr>
          <p:spPr>
            <a:xfrm>
              <a:off x="60603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Shape 2381"/>
            <p:cNvSpPr/>
            <p:nvPr/>
          </p:nvSpPr>
          <p:spPr>
            <a:xfrm>
              <a:off x="60603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2" name="Shape 2382"/>
            <p:cNvSpPr/>
            <p:nvPr/>
          </p:nvSpPr>
          <p:spPr>
            <a:xfrm>
              <a:off x="60603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Shape 2383"/>
            <p:cNvSpPr/>
            <p:nvPr/>
          </p:nvSpPr>
          <p:spPr>
            <a:xfrm>
              <a:off x="60603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Shape 2384"/>
            <p:cNvSpPr/>
            <p:nvPr/>
          </p:nvSpPr>
          <p:spPr>
            <a:xfrm>
              <a:off x="60603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Shape 2385"/>
            <p:cNvSpPr/>
            <p:nvPr/>
          </p:nvSpPr>
          <p:spPr>
            <a:xfrm>
              <a:off x="60603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Shape 2386"/>
            <p:cNvSpPr/>
            <p:nvPr/>
          </p:nvSpPr>
          <p:spPr>
            <a:xfrm>
              <a:off x="60603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Shape 2387"/>
            <p:cNvSpPr/>
            <p:nvPr/>
          </p:nvSpPr>
          <p:spPr>
            <a:xfrm>
              <a:off x="621087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8" name="Shape 2388"/>
            <p:cNvSpPr/>
            <p:nvPr/>
          </p:nvSpPr>
          <p:spPr>
            <a:xfrm>
              <a:off x="62108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Shape 2389"/>
            <p:cNvSpPr/>
            <p:nvPr/>
          </p:nvSpPr>
          <p:spPr>
            <a:xfrm>
              <a:off x="621087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Shape 2390"/>
            <p:cNvSpPr/>
            <p:nvPr/>
          </p:nvSpPr>
          <p:spPr>
            <a:xfrm>
              <a:off x="621087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Shape 2391"/>
            <p:cNvSpPr/>
            <p:nvPr/>
          </p:nvSpPr>
          <p:spPr>
            <a:xfrm>
              <a:off x="621087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2" name="Shape 2392"/>
            <p:cNvSpPr/>
            <p:nvPr/>
          </p:nvSpPr>
          <p:spPr>
            <a:xfrm>
              <a:off x="63613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Shape 2393"/>
            <p:cNvSpPr/>
            <p:nvPr/>
          </p:nvSpPr>
          <p:spPr>
            <a:xfrm>
              <a:off x="63613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Shape 2394"/>
            <p:cNvSpPr/>
            <p:nvPr/>
          </p:nvSpPr>
          <p:spPr>
            <a:xfrm>
              <a:off x="66624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95" name="Shape 239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ark">
  <p:cSld name="BLANK_1">
    <p:bg>
      <p:bgPr>
        <a:solidFill>
          <a:srgbClr val="003B55"/>
        </a:solidFill>
      </p:bgPr>
    </p:bg>
    <p:spTree>
      <p:nvGrpSpPr>
        <p:cNvPr id="2396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7" name="Shape 2397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398" name="Shape 2398"/>
            <p:cNvSpPr/>
            <p:nvPr/>
          </p:nvSpPr>
          <p:spPr>
            <a:xfrm>
              <a:off x="53078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Shape 2399"/>
            <p:cNvSpPr/>
            <p:nvPr/>
          </p:nvSpPr>
          <p:spPr>
            <a:xfrm>
              <a:off x="53078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Shape 2400"/>
            <p:cNvSpPr/>
            <p:nvPr/>
          </p:nvSpPr>
          <p:spPr>
            <a:xfrm>
              <a:off x="53078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Shape 2401"/>
            <p:cNvSpPr/>
            <p:nvPr/>
          </p:nvSpPr>
          <p:spPr>
            <a:xfrm>
              <a:off x="53078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Shape 2402"/>
            <p:cNvSpPr/>
            <p:nvPr/>
          </p:nvSpPr>
          <p:spPr>
            <a:xfrm>
              <a:off x="53078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Shape 2403"/>
            <p:cNvSpPr/>
            <p:nvPr/>
          </p:nvSpPr>
          <p:spPr>
            <a:xfrm>
              <a:off x="53078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Shape 2404"/>
            <p:cNvSpPr/>
            <p:nvPr/>
          </p:nvSpPr>
          <p:spPr>
            <a:xfrm>
              <a:off x="53078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Shape 2405"/>
            <p:cNvSpPr/>
            <p:nvPr/>
          </p:nvSpPr>
          <p:spPr>
            <a:xfrm>
              <a:off x="53078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Shape 2406"/>
            <p:cNvSpPr/>
            <p:nvPr/>
          </p:nvSpPr>
          <p:spPr>
            <a:xfrm>
              <a:off x="53078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Shape 2407"/>
            <p:cNvSpPr/>
            <p:nvPr/>
          </p:nvSpPr>
          <p:spPr>
            <a:xfrm>
              <a:off x="53078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Shape 2408"/>
            <p:cNvSpPr/>
            <p:nvPr/>
          </p:nvSpPr>
          <p:spPr>
            <a:xfrm>
              <a:off x="53078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Shape 2409"/>
            <p:cNvSpPr/>
            <p:nvPr/>
          </p:nvSpPr>
          <p:spPr>
            <a:xfrm>
              <a:off x="53078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0" name="Shape 2410"/>
            <p:cNvSpPr/>
            <p:nvPr/>
          </p:nvSpPr>
          <p:spPr>
            <a:xfrm>
              <a:off x="53078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1" name="Shape 2411"/>
            <p:cNvSpPr/>
            <p:nvPr/>
          </p:nvSpPr>
          <p:spPr>
            <a:xfrm>
              <a:off x="53078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2" name="Shape 2412"/>
            <p:cNvSpPr/>
            <p:nvPr/>
          </p:nvSpPr>
          <p:spPr>
            <a:xfrm>
              <a:off x="53078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Shape 2413"/>
            <p:cNvSpPr/>
            <p:nvPr/>
          </p:nvSpPr>
          <p:spPr>
            <a:xfrm>
              <a:off x="53078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Shape 2414"/>
            <p:cNvSpPr/>
            <p:nvPr/>
          </p:nvSpPr>
          <p:spPr>
            <a:xfrm>
              <a:off x="53078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Shape 2415"/>
            <p:cNvSpPr/>
            <p:nvPr/>
          </p:nvSpPr>
          <p:spPr>
            <a:xfrm>
              <a:off x="53078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Shape 2416"/>
            <p:cNvSpPr/>
            <p:nvPr/>
          </p:nvSpPr>
          <p:spPr>
            <a:xfrm>
              <a:off x="53078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Shape 2417"/>
            <p:cNvSpPr/>
            <p:nvPr/>
          </p:nvSpPr>
          <p:spPr>
            <a:xfrm>
              <a:off x="53078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Shape 2418"/>
            <p:cNvSpPr/>
            <p:nvPr/>
          </p:nvSpPr>
          <p:spPr>
            <a:xfrm>
              <a:off x="53078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Shape 2419"/>
            <p:cNvSpPr/>
            <p:nvPr/>
          </p:nvSpPr>
          <p:spPr>
            <a:xfrm>
              <a:off x="53078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Shape 2420"/>
            <p:cNvSpPr/>
            <p:nvPr/>
          </p:nvSpPr>
          <p:spPr>
            <a:xfrm>
              <a:off x="53078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Shape 2421"/>
            <p:cNvSpPr/>
            <p:nvPr/>
          </p:nvSpPr>
          <p:spPr>
            <a:xfrm>
              <a:off x="53078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Shape 2422"/>
            <p:cNvSpPr/>
            <p:nvPr/>
          </p:nvSpPr>
          <p:spPr>
            <a:xfrm>
              <a:off x="53078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Shape 2423"/>
            <p:cNvSpPr/>
            <p:nvPr/>
          </p:nvSpPr>
          <p:spPr>
            <a:xfrm>
              <a:off x="53078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Shape 2424"/>
            <p:cNvSpPr/>
            <p:nvPr/>
          </p:nvSpPr>
          <p:spPr>
            <a:xfrm>
              <a:off x="53078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Shape 2425"/>
            <p:cNvSpPr/>
            <p:nvPr/>
          </p:nvSpPr>
          <p:spPr>
            <a:xfrm>
              <a:off x="53078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Shape 2426"/>
            <p:cNvSpPr/>
            <p:nvPr/>
          </p:nvSpPr>
          <p:spPr>
            <a:xfrm>
              <a:off x="53078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Shape 2427"/>
            <p:cNvSpPr/>
            <p:nvPr/>
          </p:nvSpPr>
          <p:spPr>
            <a:xfrm>
              <a:off x="53078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Shape 2428"/>
            <p:cNvSpPr/>
            <p:nvPr/>
          </p:nvSpPr>
          <p:spPr>
            <a:xfrm>
              <a:off x="53078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Shape 2429"/>
            <p:cNvSpPr/>
            <p:nvPr/>
          </p:nvSpPr>
          <p:spPr>
            <a:xfrm>
              <a:off x="53078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Shape 2430"/>
            <p:cNvSpPr/>
            <p:nvPr/>
          </p:nvSpPr>
          <p:spPr>
            <a:xfrm>
              <a:off x="53078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Shape 2431"/>
            <p:cNvSpPr/>
            <p:nvPr/>
          </p:nvSpPr>
          <p:spPr>
            <a:xfrm>
              <a:off x="53078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Shape 2432"/>
            <p:cNvSpPr/>
            <p:nvPr/>
          </p:nvSpPr>
          <p:spPr>
            <a:xfrm>
              <a:off x="53078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Shape 2433"/>
            <p:cNvSpPr/>
            <p:nvPr/>
          </p:nvSpPr>
          <p:spPr>
            <a:xfrm>
              <a:off x="5458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Shape 2434"/>
            <p:cNvSpPr/>
            <p:nvPr/>
          </p:nvSpPr>
          <p:spPr>
            <a:xfrm>
              <a:off x="5458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Shape 2435"/>
            <p:cNvSpPr/>
            <p:nvPr/>
          </p:nvSpPr>
          <p:spPr>
            <a:xfrm>
              <a:off x="5458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Shape 2436"/>
            <p:cNvSpPr/>
            <p:nvPr/>
          </p:nvSpPr>
          <p:spPr>
            <a:xfrm>
              <a:off x="5458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Shape 2437"/>
            <p:cNvSpPr/>
            <p:nvPr/>
          </p:nvSpPr>
          <p:spPr>
            <a:xfrm>
              <a:off x="54583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Shape 2438"/>
            <p:cNvSpPr/>
            <p:nvPr/>
          </p:nvSpPr>
          <p:spPr>
            <a:xfrm>
              <a:off x="5458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Shape 2439"/>
            <p:cNvSpPr/>
            <p:nvPr/>
          </p:nvSpPr>
          <p:spPr>
            <a:xfrm>
              <a:off x="5458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Shape 2440"/>
            <p:cNvSpPr/>
            <p:nvPr/>
          </p:nvSpPr>
          <p:spPr>
            <a:xfrm>
              <a:off x="5458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Shape 2441"/>
            <p:cNvSpPr/>
            <p:nvPr/>
          </p:nvSpPr>
          <p:spPr>
            <a:xfrm>
              <a:off x="5458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Shape 2442"/>
            <p:cNvSpPr/>
            <p:nvPr/>
          </p:nvSpPr>
          <p:spPr>
            <a:xfrm>
              <a:off x="5458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Shape 2443"/>
            <p:cNvSpPr/>
            <p:nvPr/>
          </p:nvSpPr>
          <p:spPr>
            <a:xfrm>
              <a:off x="54583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Shape 2444"/>
            <p:cNvSpPr/>
            <p:nvPr/>
          </p:nvSpPr>
          <p:spPr>
            <a:xfrm>
              <a:off x="5458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Shape 2445"/>
            <p:cNvSpPr/>
            <p:nvPr/>
          </p:nvSpPr>
          <p:spPr>
            <a:xfrm>
              <a:off x="5458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Shape 2446"/>
            <p:cNvSpPr/>
            <p:nvPr/>
          </p:nvSpPr>
          <p:spPr>
            <a:xfrm>
              <a:off x="5458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Shape 2447"/>
            <p:cNvSpPr/>
            <p:nvPr/>
          </p:nvSpPr>
          <p:spPr>
            <a:xfrm>
              <a:off x="54583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Shape 2448"/>
            <p:cNvSpPr/>
            <p:nvPr/>
          </p:nvSpPr>
          <p:spPr>
            <a:xfrm>
              <a:off x="5458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Shape 2449"/>
            <p:cNvSpPr/>
            <p:nvPr/>
          </p:nvSpPr>
          <p:spPr>
            <a:xfrm>
              <a:off x="5458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Shape 2450"/>
            <p:cNvSpPr/>
            <p:nvPr/>
          </p:nvSpPr>
          <p:spPr>
            <a:xfrm>
              <a:off x="5458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Shape 2451"/>
            <p:cNvSpPr/>
            <p:nvPr/>
          </p:nvSpPr>
          <p:spPr>
            <a:xfrm>
              <a:off x="54583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Shape 2452"/>
            <p:cNvSpPr/>
            <p:nvPr/>
          </p:nvSpPr>
          <p:spPr>
            <a:xfrm>
              <a:off x="5458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Shape 2453"/>
            <p:cNvSpPr/>
            <p:nvPr/>
          </p:nvSpPr>
          <p:spPr>
            <a:xfrm>
              <a:off x="5458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4" name="Shape 2454"/>
            <p:cNvSpPr/>
            <p:nvPr/>
          </p:nvSpPr>
          <p:spPr>
            <a:xfrm>
              <a:off x="54583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55" name="Shape 2455"/>
          <p:cNvGrpSpPr/>
          <p:nvPr/>
        </p:nvGrpSpPr>
        <p:grpSpPr>
          <a:xfrm rot="10800000">
            <a:off x="7828570" y="28707"/>
            <a:ext cx="1140783" cy="5086302"/>
            <a:chOff x="5458325" y="238125"/>
            <a:chExt cx="1174975" cy="5238750"/>
          </a:xfrm>
        </p:grpSpPr>
        <p:sp>
          <p:nvSpPr>
            <p:cNvPr id="2456" name="Shape 2456"/>
            <p:cNvSpPr/>
            <p:nvPr/>
          </p:nvSpPr>
          <p:spPr>
            <a:xfrm>
              <a:off x="54583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Shape 2457"/>
            <p:cNvSpPr/>
            <p:nvPr/>
          </p:nvSpPr>
          <p:spPr>
            <a:xfrm>
              <a:off x="5458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Shape 2458"/>
            <p:cNvSpPr/>
            <p:nvPr/>
          </p:nvSpPr>
          <p:spPr>
            <a:xfrm>
              <a:off x="54583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Shape 2459"/>
            <p:cNvSpPr/>
            <p:nvPr/>
          </p:nvSpPr>
          <p:spPr>
            <a:xfrm>
              <a:off x="5458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Shape 2460"/>
            <p:cNvSpPr/>
            <p:nvPr/>
          </p:nvSpPr>
          <p:spPr>
            <a:xfrm>
              <a:off x="54583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Shape 2461"/>
            <p:cNvSpPr/>
            <p:nvPr/>
          </p:nvSpPr>
          <p:spPr>
            <a:xfrm>
              <a:off x="5458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Shape 2462"/>
            <p:cNvSpPr/>
            <p:nvPr/>
          </p:nvSpPr>
          <p:spPr>
            <a:xfrm>
              <a:off x="5458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Shape 2463"/>
            <p:cNvSpPr/>
            <p:nvPr/>
          </p:nvSpPr>
          <p:spPr>
            <a:xfrm>
              <a:off x="5458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Shape 2464"/>
            <p:cNvSpPr/>
            <p:nvPr/>
          </p:nvSpPr>
          <p:spPr>
            <a:xfrm>
              <a:off x="5458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5" name="Shape 2465"/>
            <p:cNvSpPr/>
            <p:nvPr/>
          </p:nvSpPr>
          <p:spPr>
            <a:xfrm>
              <a:off x="5458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6" name="Shape 2466"/>
            <p:cNvSpPr/>
            <p:nvPr/>
          </p:nvSpPr>
          <p:spPr>
            <a:xfrm>
              <a:off x="5458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7" name="Shape 2467"/>
            <p:cNvSpPr/>
            <p:nvPr/>
          </p:nvSpPr>
          <p:spPr>
            <a:xfrm>
              <a:off x="5458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Shape 2468"/>
            <p:cNvSpPr/>
            <p:nvPr/>
          </p:nvSpPr>
          <p:spPr>
            <a:xfrm>
              <a:off x="5458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Shape 2469"/>
            <p:cNvSpPr/>
            <p:nvPr/>
          </p:nvSpPr>
          <p:spPr>
            <a:xfrm>
              <a:off x="5608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Shape 2470"/>
            <p:cNvSpPr/>
            <p:nvPr/>
          </p:nvSpPr>
          <p:spPr>
            <a:xfrm>
              <a:off x="56088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Shape 2471"/>
            <p:cNvSpPr/>
            <p:nvPr/>
          </p:nvSpPr>
          <p:spPr>
            <a:xfrm>
              <a:off x="5608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Shape 2472"/>
            <p:cNvSpPr/>
            <p:nvPr/>
          </p:nvSpPr>
          <p:spPr>
            <a:xfrm>
              <a:off x="56088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Shape 2473"/>
            <p:cNvSpPr/>
            <p:nvPr/>
          </p:nvSpPr>
          <p:spPr>
            <a:xfrm>
              <a:off x="5608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Shape 2474"/>
            <p:cNvSpPr/>
            <p:nvPr/>
          </p:nvSpPr>
          <p:spPr>
            <a:xfrm>
              <a:off x="56088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Shape 2475"/>
            <p:cNvSpPr/>
            <p:nvPr/>
          </p:nvSpPr>
          <p:spPr>
            <a:xfrm>
              <a:off x="56088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Shape 2476"/>
            <p:cNvSpPr/>
            <p:nvPr/>
          </p:nvSpPr>
          <p:spPr>
            <a:xfrm>
              <a:off x="5608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Shape 2477"/>
            <p:cNvSpPr/>
            <p:nvPr/>
          </p:nvSpPr>
          <p:spPr>
            <a:xfrm>
              <a:off x="5608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Shape 2478"/>
            <p:cNvSpPr/>
            <p:nvPr/>
          </p:nvSpPr>
          <p:spPr>
            <a:xfrm>
              <a:off x="56088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Shape 2479"/>
            <p:cNvSpPr/>
            <p:nvPr/>
          </p:nvSpPr>
          <p:spPr>
            <a:xfrm>
              <a:off x="56088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Shape 2480"/>
            <p:cNvSpPr/>
            <p:nvPr/>
          </p:nvSpPr>
          <p:spPr>
            <a:xfrm>
              <a:off x="56088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Shape 2481"/>
            <p:cNvSpPr/>
            <p:nvPr/>
          </p:nvSpPr>
          <p:spPr>
            <a:xfrm>
              <a:off x="5608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Shape 2482"/>
            <p:cNvSpPr/>
            <p:nvPr/>
          </p:nvSpPr>
          <p:spPr>
            <a:xfrm>
              <a:off x="56088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Shape 2483"/>
            <p:cNvSpPr/>
            <p:nvPr/>
          </p:nvSpPr>
          <p:spPr>
            <a:xfrm>
              <a:off x="5608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Shape 2484"/>
            <p:cNvSpPr/>
            <p:nvPr/>
          </p:nvSpPr>
          <p:spPr>
            <a:xfrm>
              <a:off x="5608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Shape 2485"/>
            <p:cNvSpPr/>
            <p:nvPr/>
          </p:nvSpPr>
          <p:spPr>
            <a:xfrm>
              <a:off x="5608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Shape 2486"/>
            <p:cNvSpPr/>
            <p:nvPr/>
          </p:nvSpPr>
          <p:spPr>
            <a:xfrm>
              <a:off x="56088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Shape 2487"/>
            <p:cNvSpPr/>
            <p:nvPr/>
          </p:nvSpPr>
          <p:spPr>
            <a:xfrm>
              <a:off x="56088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Shape 2488"/>
            <p:cNvSpPr/>
            <p:nvPr/>
          </p:nvSpPr>
          <p:spPr>
            <a:xfrm>
              <a:off x="5608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Shape 2489"/>
            <p:cNvSpPr/>
            <p:nvPr/>
          </p:nvSpPr>
          <p:spPr>
            <a:xfrm>
              <a:off x="5608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Shape 2490"/>
            <p:cNvSpPr/>
            <p:nvPr/>
          </p:nvSpPr>
          <p:spPr>
            <a:xfrm>
              <a:off x="5608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Shape 2491"/>
            <p:cNvSpPr/>
            <p:nvPr/>
          </p:nvSpPr>
          <p:spPr>
            <a:xfrm>
              <a:off x="56088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Shape 2492"/>
            <p:cNvSpPr/>
            <p:nvPr/>
          </p:nvSpPr>
          <p:spPr>
            <a:xfrm>
              <a:off x="5608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Shape 2493"/>
            <p:cNvSpPr/>
            <p:nvPr/>
          </p:nvSpPr>
          <p:spPr>
            <a:xfrm>
              <a:off x="56088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Shape 2494"/>
            <p:cNvSpPr/>
            <p:nvPr/>
          </p:nvSpPr>
          <p:spPr>
            <a:xfrm>
              <a:off x="56088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Shape 2495"/>
            <p:cNvSpPr/>
            <p:nvPr/>
          </p:nvSpPr>
          <p:spPr>
            <a:xfrm>
              <a:off x="56088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Shape 2496"/>
            <p:cNvSpPr/>
            <p:nvPr/>
          </p:nvSpPr>
          <p:spPr>
            <a:xfrm>
              <a:off x="5608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Shape 2497"/>
            <p:cNvSpPr/>
            <p:nvPr/>
          </p:nvSpPr>
          <p:spPr>
            <a:xfrm>
              <a:off x="56088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Shape 2498"/>
            <p:cNvSpPr/>
            <p:nvPr/>
          </p:nvSpPr>
          <p:spPr>
            <a:xfrm>
              <a:off x="5608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Shape 2499"/>
            <p:cNvSpPr/>
            <p:nvPr/>
          </p:nvSpPr>
          <p:spPr>
            <a:xfrm>
              <a:off x="5608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Shape 2500"/>
            <p:cNvSpPr/>
            <p:nvPr/>
          </p:nvSpPr>
          <p:spPr>
            <a:xfrm>
              <a:off x="57593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Shape 2501"/>
            <p:cNvSpPr/>
            <p:nvPr/>
          </p:nvSpPr>
          <p:spPr>
            <a:xfrm>
              <a:off x="57593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Shape 2502"/>
            <p:cNvSpPr/>
            <p:nvPr/>
          </p:nvSpPr>
          <p:spPr>
            <a:xfrm>
              <a:off x="57593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Shape 2503"/>
            <p:cNvSpPr/>
            <p:nvPr/>
          </p:nvSpPr>
          <p:spPr>
            <a:xfrm>
              <a:off x="57593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Shape 2504"/>
            <p:cNvSpPr/>
            <p:nvPr/>
          </p:nvSpPr>
          <p:spPr>
            <a:xfrm>
              <a:off x="57593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Shape 2505"/>
            <p:cNvSpPr/>
            <p:nvPr/>
          </p:nvSpPr>
          <p:spPr>
            <a:xfrm>
              <a:off x="57593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Shape 2506"/>
            <p:cNvSpPr/>
            <p:nvPr/>
          </p:nvSpPr>
          <p:spPr>
            <a:xfrm>
              <a:off x="57593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Shape 2507"/>
            <p:cNvSpPr/>
            <p:nvPr/>
          </p:nvSpPr>
          <p:spPr>
            <a:xfrm>
              <a:off x="57593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Shape 2508"/>
            <p:cNvSpPr/>
            <p:nvPr/>
          </p:nvSpPr>
          <p:spPr>
            <a:xfrm>
              <a:off x="57593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Shape 2509"/>
            <p:cNvSpPr/>
            <p:nvPr/>
          </p:nvSpPr>
          <p:spPr>
            <a:xfrm>
              <a:off x="57593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Shape 2510"/>
            <p:cNvSpPr/>
            <p:nvPr/>
          </p:nvSpPr>
          <p:spPr>
            <a:xfrm>
              <a:off x="57593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Shape 2511"/>
            <p:cNvSpPr/>
            <p:nvPr/>
          </p:nvSpPr>
          <p:spPr>
            <a:xfrm>
              <a:off x="59098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Shape 2512"/>
            <p:cNvSpPr/>
            <p:nvPr/>
          </p:nvSpPr>
          <p:spPr>
            <a:xfrm>
              <a:off x="59098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Shape 2513"/>
            <p:cNvSpPr/>
            <p:nvPr/>
          </p:nvSpPr>
          <p:spPr>
            <a:xfrm>
              <a:off x="59098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Shape 2514"/>
            <p:cNvSpPr/>
            <p:nvPr/>
          </p:nvSpPr>
          <p:spPr>
            <a:xfrm>
              <a:off x="60603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Shape 2515"/>
            <p:cNvSpPr/>
            <p:nvPr/>
          </p:nvSpPr>
          <p:spPr>
            <a:xfrm>
              <a:off x="62108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Shape 2516"/>
            <p:cNvSpPr/>
            <p:nvPr/>
          </p:nvSpPr>
          <p:spPr>
            <a:xfrm>
              <a:off x="621087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Shape 2517"/>
            <p:cNvSpPr/>
            <p:nvPr/>
          </p:nvSpPr>
          <p:spPr>
            <a:xfrm>
              <a:off x="65119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18" name="Shape 2518"/>
          <p:cNvGrpSpPr/>
          <p:nvPr/>
        </p:nvGrpSpPr>
        <p:grpSpPr>
          <a:xfrm rot="10800000">
            <a:off x="7682454" y="28707"/>
            <a:ext cx="994639" cy="4940182"/>
            <a:chOff x="5759350" y="388625"/>
            <a:chExt cx="1024450" cy="5088250"/>
          </a:xfrm>
        </p:grpSpPr>
        <p:sp>
          <p:nvSpPr>
            <p:cNvPr id="2519" name="Shape 2519"/>
            <p:cNvSpPr/>
            <p:nvPr/>
          </p:nvSpPr>
          <p:spPr>
            <a:xfrm>
              <a:off x="57593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Shape 2520"/>
            <p:cNvSpPr/>
            <p:nvPr/>
          </p:nvSpPr>
          <p:spPr>
            <a:xfrm>
              <a:off x="57593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Shape 2521"/>
            <p:cNvSpPr/>
            <p:nvPr/>
          </p:nvSpPr>
          <p:spPr>
            <a:xfrm>
              <a:off x="57593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Shape 2522"/>
            <p:cNvSpPr/>
            <p:nvPr/>
          </p:nvSpPr>
          <p:spPr>
            <a:xfrm>
              <a:off x="57593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Shape 2523"/>
            <p:cNvSpPr/>
            <p:nvPr/>
          </p:nvSpPr>
          <p:spPr>
            <a:xfrm>
              <a:off x="57593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Shape 2524"/>
            <p:cNvSpPr/>
            <p:nvPr/>
          </p:nvSpPr>
          <p:spPr>
            <a:xfrm>
              <a:off x="57593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Shape 2525"/>
            <p:cNvSpPr/>
            <p:nvPr/>
          </p:nvSpPr>
          <p:spPr>
            <a:xfrm>
              <a:off x="57593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Shape 2526"/>
            <p:cNvSpPr/>
            <p:nvPr/>
          </p:nvSpPr>
          <p:spPr>
            <a:xfrm>
              <a:off x="59098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Shape 2527"/>
            <p:cNvSpPr/>
            <p:nvPr/>
          </p:nvSpPr>
          <p:spPr>
            <a:xfrm>
              <a:off x="59098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Shape 2528"/>
            <p:cNvSpPr/>
            <p:nvPr/>
          </p:nvSpPr>
          <p:spPr>
            <a:xfrm>
              <a:off x="59098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Shape 2529"/>
            <p:cNvSpPr/>
            <p:nvPr/>
          </p:nvSpPr>
          <p:spPr>
            <a:xfrm>
              <a:off x="59098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Shape 2530"/>
            <p:cNvSpPr/>
            <p:nvPr/>
          </p:nvSpPr>
          <p:spPr>
            <a:xfrm>
              <a:off x="59098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Shape 2531"/>
            <p:cNvSpPr/>
            <p:nvPr/>
          </p:nvSpPr>
          <p:spPr>
            <a:xfrm>
              <a:off x="59098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Shape 2532"/>
            <p:cNvSpPr/>
            <p:nvPr/>
          </p:nvSpPr>
          <p:spPr>
            <a:xfrm>
              <a:off x="59098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Shape 2533"/>
            <p:cNvSpPr/>
            <p:nvPr/>
          </p:nvSpPr>
          <p:spPr>
            <a:xfrm>
              <a:off x="59098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Shape 2534"/>
            <p:cNvSpPr/>
            <p:nvPr/>
          </p:nvSpPr>
          <p:spPr>
            <a:xfrm>
              <a:off x="59098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5" name="Shape 2535"/>
            <p:cNvSpPr/>
            <p:nvPr/>
          </p:nvSpPr>
          <p:spPr>
            <a:xfrm>
              <a:off x="59098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6" name="Shape 2536"/>
            <p:cNvSpPr/>
            <p:nvPr/>
          </p:nvSpPr>
          <p:spPr>
            <a:xfrm>
              <a:off x="59098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Shape 2537"/>
            <p:cNvSpPr/>
            <p:nvPr/>
          </p:nvSpPr>
          <p:spPr>
            <a:xfrm>
              <a:off x="59098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8" name="Shape 2538"/>
            <p:cNvSpPr/>
            <p:nvPr/>
          </p:nvSpPr>
          <p:spPr>
            <a:xfrm>
              <a:off x="59098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9" name="Shape 2539"/>
            <p:cNvSpPr/>
            <p:nvPr/>
          </p:nvSpPr>
          <p:spPr>
            <a:xfrm>
              <a:off x="59098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0" name="Shape 2540"/>
            <p:cNvSpPr/>
            <p:nvPr/>
          </p:nvSpPr>
          <p:spPr>
            <a:xfrm>
              <a:off x="59098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Shape 2541"/>
            <p:cNvSpPr/>
            <p:nvPr/>
          </p:nvSpPr>
          <p:spPr>
            <a:xfrm>
              <a:off x="59098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2" name="Shape 2542"/>
            <p:cNvSpPr/>
            <p:nvPr/>
          </p:nvSpPr>
          <p:spPr>
            <a:xfrm>
              <a:off x="59098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Shape 2543"/>
            <p:cNvSpPr/>
            <p:nvPr/>
          </p:nvSpPr>
          <p:spPr>
            <a:xfrm>
              <a:off x="59098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Shape 2544"/>
            <p:cNvSpPr/>
            <p:nvPr/>
          </p:nvSpPr>
          <p:spPr>
            <a:xfrm>
              <a:off x="59098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Shape 2545"/>
            <p:cNvSpPr/>
            <p:nvPr/>
          </p:nvSpPr>
          <p:spPr>
            <a:xfrm>
              <a:off x="60603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Shape 2546"/>
            <p:cNvSpPr/>
            <p:nvPr/>
          </p:nvSpPr>
          <p:spPr>
            <a:xfrm>
              <a:off x="60603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Shape 2547"/>
            <p:cNvSpPr/>
            <p:nvPr/>
          </p:nvSpPr>
          <p:spPr>
            <a:xfrm>
              <a:off x="60603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Shape 2548"/>
            <p:cNvSpPr/>
            <p:nvPr/>
          </p:nvSpPr>
          <p:spPr>
            <a:xfrm>
              <a:off x="60603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Shape 2549"/>
            <p:cNvSpPr/>
            <p:nvPr/>
          </p:nvSpPr>
          <p:spPr>
            <a:xfrm>
              <a:off x="60603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Shape 2550"/>
            <p:cNvSpPr/>
            <p:nvPr/>
          </p:nvSpPr>
          <p:spPr>
            <a:xfrm>
              <a:off x="60603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1" name="Shape 2551"/>
            <p:cNvSpPr/>
            <p:nvPr/>
          </p:nvSpPr>
          <p:spPr>
            <a:xfrm>
              <a:off x="60603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Shape 2552"/>
            <p:cNvSpPr/>
            <p:nvPr/>
          </p:nvSpPr>
          <p:spPr>
            <a:xfrm>
              <a:off x="60603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3" name="Shape 2553"/>
            <p:cNvSpPr/>
            <p:nvPr/>
          </p:nvSpPr>
          <p:spPr>
            <a:xfrm>
              <a:off x="60603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4" name="Shape 2554"/>
            <p:cNvSpPr/>
            <p:nvPr/>
          </p:nvSpPr>
          <p:spPr>
            <a:xfrm>
              <a:off x="60603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Shape 2555"/>
            <p:cNvSpPr/>
            <p:nvPr/>
          </p:nvSpPr>
          <p:spPr>
            <a:xfrm>
              <a:off x="60603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Shape 2556"/>
            <p:cNvSpPr/>
            <p:nvPr/>
          </p:nvSpPr>
          <p:spPr>
            <a:xfrm>
              <a:off x="60603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Shape 2557"/>
            <p:cNvSpPr/>
            <p:nvPr/>
          </p:nvSpPr>
          <p:spPr>
            <a:xfrm>
              <a:off x="60603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8" name="Shape 2558"/>
            <p:cNvSpPr/>
            <p:nvPr/>
          </p:nvSpPr>
          <p:spPr>
            <a:xfrm>
              <a:off x="60603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Shape 2559"/>
            <p:cNvSpPr/>
            <p:nvPr/>
          </p:nvSpPr>
          <p:spPr>
            <a:xfrm>
              <a:off x="60603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Shape 2560"/>
            <p:cNvSpPr/>
            <p:nvPr/>
          </p:nvSpPr>
          <p:spPr>
            <a:xfrm>
              <a:off x="60603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Shape 2561"/>
            <p:cNvSpPr/>
            <p:nvPr/>
          </p:nvSpPr>
          <p:spPr>
            <a:xfrm>
              <a:off x="60603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Shape 2562"/>
            <p:cNvSpPr/>
            <p:nvPr/>
          </p:nvSpPr>
          <p:spPr>
            <a:xfrm>
              <a:off x="60603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Shape 2563"/>
            <p:cNvSpPr/>
            <p:nvPr/>
          </p:nvSpPr>
          <p:spPr>
            <a:xfrm>
              <a:off x="60603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4" name="Shape 2564"/>
            <p:cNvSpPr/>
            <p:nvPr/>
          </p:nvSpPr>
          <p:spPr>
            <a:xfrm>
              <a:off x="60603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Shape 2565"/>
            <p:cNvSpPr/>
            <p:nvPr/>
          </p:nvSpPr>
          <p:spPr>
            <a:xfrm>
              <a:off x="60603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Shape 2566"/>
            <p:cNvSpPr/>
            <p:nvPr/>
          </p:nvSpPr>
          <p:spPr>
            <a:xfrm>
              <a:off x="60603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7" name="Shape 2567"/>
            <p:cNvSpPr/>
            <p:nvPr/>
          </p:nvSpPr>
          <p:spPr>
            <a:xfrm>
              <a:off x="60603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Shape 2568"/>
            <p:cNvSpPr/>
            <p:nvPr/>
          </p:nvSpPr>
          <p:spPr>
            <a:xfrm>
              <a:off x="60603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9" name="Shape 2569"/>
            <p:cNvSpPr/>
            <p:nvPr/>
          </p:nvSpPr>
          <p:spPr>
            <a:xfrm>
              <a:off x="60603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Shape 2570"/>
            <p:cNvSpPr/>
            <p:nvPr/>
          </p:nvSpPr>
          <p:spPr>
            <a:xfrm>
              <a:off x="60603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Shape 2571"/>
            <p:cNvSpPr/>
            <p:nvPr/>
          </p:nvSpPr>
          <p:spPr>
            <a:xfrm>
              <a:off x="621087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2" name="Shape 2572"/>
            <p:cNvSpPr/>
            <p:nvPr/>
          </p:nvSpPr>
          <p:spPr>
            <a:xfrm>
              <a:off x="621087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3" name="Shape 2573"/>
            <p:cNvSpPr/>
            <p:nvPr/>
          </p:nvSpPr>
          <p:spPr>
            <a:xfrm>
              <a:off x="621087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4" name="Shape 2574"/>
            <p:cNvSpPr/>
            <p:nvPr/>
          </p:nvSpPr>
          <p:spPr>
            <a:xfrm>
              <a:off x="621087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Shape 2575"/>
            <p:cNvSpPr/>
            <p:nvPr/>
          </p:nvSpPr>
          <p:spPr>
            <a:xfrm>
              <a:off x="62108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Shape 2576"/>
            <p:cNvSpPr/>
            <p:nvPr/>
          </p:nvSpPr>
          <p:spPr>
            <a:xfrm>
              <a:off x="621087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Shape 2577"/>
            <p:cNvSpPr/>
            <p:nvPr/>
          </p:nvSpPr>
          <p:spPr>
            <a:xfrm>
              <a:off x="621087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Shape 2578"/>
            <p:cNvSpPr/>
            <p:nvPr/>
          </p:nvSpPr>
          <p:spPr>
            <a:xfrm>
              <a:off x="621087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Shape 2579"/>
            <p:cNvSpPr/>
            <p:nvPr/>
          </p:nvSpPr>
          <p:spPr>
            <a:xfrm>
              <a:off x="621087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Shape 2580"/>
            <p:cNvSpPr/>
            <p:nvPr/>
          </p:nvSpPr>
          <p:spPr>
            <a:xfrm>
              <a:off x="621087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1" name="Shape 2581"/>
            <p:cNvSpPr/>
            <p:nvPr/>
          </p:nvSpPr>
          <p:spPr>
            <a:xfrm>
              <a:off x="621087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2" name="Shape 2582"/>
            <p:cNvSpPr/>
            <p:nvPr/>
          </p:nvSpPr>
          <p:spPr>
            <a:xfrm>
              <a:off x="621087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3" name="Shape 2583"/>
            <p:cNvSpPr/>
            <p:nvPr/>
          </p:nvSpPr>
          <p:spPr>
            <a:xfrm>
              <a:off x="621087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4" name="Shape 2584"/>
            <p:cNvSpPr/>
            <p:nvPr/>
          </p:nvSpPr>
          <p:spPr>
            <a:xfrm>
              <a:off x="621087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5" name="Shape 2585"/>
            <p:cNvSpPr/>
            <p:nvPr/>
          </p:nvSpPr>
          <p:spPr>
            <a:xfrm>
              <a:off x="621087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6" name="Shape 2586"/>
            <p:cNvSpPr/>
            <p:nvPr/>
          </p:nvSpPr>
          <p:spPr>
            <a:xfrm>
              <a:off x="621087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7" name="Shape 2587"/>
            <p:cNvSpPr/>
            <p:nvPr/>
          </p:nvSpPr>
          <p:spPr>
            <a:xfrm>
              <a:off x="621087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8" name="Shape 2588"/>
            <p:cNvSpPr/>
            <p:nvPr/>
          </p:nvSpPr>
          <p:spPr>
            <a:xfrm>
              <a:off x="621087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9" name="Shape 2589"/>
            <p:cNvSpPr/>
            <p:nvPr/>
          </p:nvSpPr>
          <p:spPr>
            <a:xfrm>
              <a:off x="62108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0" name="Shape 2590"/>
            <p:cNvSpPr/>
            <p:nvPr/>
          </p:nvSpPr>
          <p:spPr>
            <a:xfrm>
              <a:off x="621087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Shape 2591"/>
            <p:cNvSpPr/>
            <p:nvPr/>
          </p:nvSpPr>
          <p:spPr>
            <a:xfrm>
              <a:off x="63613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Shape 2592"/>
            <p:cNvSpPr/>
            <p:nvPr/>
          </p:nvSpPr>
          <p:spPr>
            <a:xfrm>
              <a:off x="63613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3" name="Shape 2593"/>
            <p:cNvSpPr/>
            <p:nvPr/>
          </p:nvSpPr>
          <p:spPr>
            <a:xfrm>
              <a:off x="63613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Shape 2594"/>
            <p:cNvSpPr/>
            <p:nvPr/>
          </p:nvSpPr>
          <p:spPr>
            <a:xfrm>
              <a:off x="63613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5" name="Shape 2595"/>
            <p:cNvSpPr/>
            <p:nvPr/>
          </p:nvSpPr>
          <p:spPr>
            <a:xfrm>
              <a:off x="63613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6" name="Shape 2596"/>
            <p:cNvSpPr/>
            <p:nvPr/>
          </p:nvSpPr>
          <p:spPr>
            <a:xfrm>
              <a:off x="63613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7" name="Shape 2597"/>
            <p:cNvSpPr/>
            <p:nvPr/>
          </p:nvSpPr>
          <p:spPr>
            <a:xfrm>
              <a:off x="63613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Shape 2598"/>
            <p:cNvSpPr/>
            <p:nvPr/>
          </p:nvSpPr>
          <p:spPr>
            <a:xfrm>
              <a:off x="63613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Shape 2599"/>
            <p:cNvSpPr/>
            <p:nvPr/>
          </p:nvSpPr>
          <p:spPr>
            <a:xfrm>
              <a:off x="63613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Shape 2600"/>
            <p:cNvSpPr/>
            <p:nvPr/>
          </p:nvSpPr>
          <p:spPr>
            <a:xfrm>
              <a:off x="63613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1" name="Shape 2601"/>
            <p:cNvSpPr/>
            <p:nvPr/>
          </p:nvSpPr>
          <p:spPr>
            <a:xfrm>
              <a:off x="63613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Shape 2602"/>
            <p:cNvSpPr/>
            <p:nvPr/>
          </p:nvSpPr>
          <p:spPr>
            <a:xfrm>
              <a:off x="63613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Shape 2603"/>
            <p:cNvSpPr/>
            <p:nvPr/>
          </p:nvSpPr>
          <p:spPr>
            <a:xfrm>
              <a:off x="63613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Shape 2604"/>
            <p:cNvSpPr/>
            <p:nvPr/>
          </p:nvSpPr>
          <p:spPr>
            <a:xfrm>
              <a:off x="63613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5" name="Shape 2605"/>
            <p:cNvSpPr/>
            <p:nvPr/>
          </p:nvSpPr>
          <p:spPr>
            <a:xfrm>
              <a:off x="63613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Shape 2606"/>
            <p:cNvSpPr/>
            <p:nvPr/>
          </p:nvSpPr>
          <p:spPr>
            <a:xfrm>
              <a:off x="63613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7" name="Shape 2607"/>
            <p:cNvSpPr/>
            <p:nvPr/>
          </p:nvSpPr>
          <p:spPr>
            <a:xfrm>
              <a:off x="63613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8" name="Shape 2608"/>
            <p:cNvSpPr/>
            <p:nvPr/>
          </p:nvSpPr>
          <p:spPr>
            <a:xfrm>
              <a:off x="63613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9" name="Shape 2609"/>
            <p:cNvSpPr/>
            <p:nvPr/>
          </p:nvSpPr>
          <p:spPr>
            <a:xfrm>
              <a:off x="65119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0" name="Shape 2610"/>
            <p:cNvSpPr/>
            <p:nvPr/>
          </p:nvSpPr>
          <p:spPr>
            <a:xfrm>
              <a:off x="65119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1" name="Shape 2611"/>
            <p:cNvSpPr/>
            <p:nvPr/>
          </p:nvSpPr>
          <p:spPr>
            <a:xfrm>
              <a:off x="65119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2" name="Shape 2612"/>
            <p:cNvSpPr/>
            <p:nvPr/>
          </p:nvSpPr>
          <p:spPr>
            <a:xfrm>
              <a:off x="65119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3" name="Shape 2613"/>
            <p:cNvSpPr/>
            <p:nvPr/>
          </p:nvSpPr>
          <p:spPr>
            <a:xfrm>
              <a:off x="65119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4" name="Shape 2614"/>
            <p:cNvSpPr/>
            <p:nvPr/>
          </p:nvSpPr>
          <p:spPr>
            <a:xfrm>
              <a:off x="65119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5" name="Shape 2615"/>
            <p:cNvSpPr/>
            <p:nvPr/>
          </p:nvSpPr>
          <p:spPr>
            <a:xfrm>
              <a:off x="65119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Shape 2616"/>
            <p:cNvSpPr/>
            <p:nvPr/>
          </p:nvSpPr>
          <p:spPr>
            <a:xfrm>
              <a:off x="65119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Shape 2617"/>
            <p:cNvSpPr/>
            <p:nvPr/>
          </p:nvSpPr>
          <p:spPr>
            <a:xfrm>
              <a:off x="66624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8" name="Shape 2618"/>
            <p:cNvSpPr/>
            <p:nvPr/>
          </p:nvSpPr>
          <p:spPr>
            <a:xfrm>
              <a:off x="666240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9" name="Shape 2619"/>
            <p:cNvSpPr/>
            <p:nvPr/>
          </p:nvSpPr>
          <p:spPr>
            <a:xfrm>
              <a:off x="66624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20" name="Shape 2620"/>
          <p:cNvGrpSpPr/>
          <p:nvPr/>
        </p:nvGrpSpPr>
        <p:grpSpPr>
          <a:xfrm rot="10800000">
            <a:off x="7682449" y="28707"/>
            <a:ext cx="1140783" cy="5086302"/>
            <a:chOff x="5608825" y="238125"/>
            <a:chExt cx="1174975" cy="5238750"/>
          </a:xfrm>
        </p:grpSpPr>
        <p:sp>
          <p:nvSpPr>
            <p:cNvPr id="2621" name="Shape 2621"/>
            <p:cNvSpPr/>
            <p:nvPr/>
          </p:nvSpPr>
          <p:spPr>
            <a:xfrm>
              <a:off x="56088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Shape 2622"/>
            <p:cNvSpPr/>
            <p:nvPr/>
          </p:nvSpPr>
          <p:spPr>
            <a:xfrm>
              <a:off x="5608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3" name="Shape 2623"/>
            <p:cNvSpPr/>
            <p:nvPr/>
          </p:nvSpPr>
          <p:spPr>
            <a:xfrm>
              <a:off x="5608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4" name="Shape 2624"/>
            <p:cNvSpPr/>
            <p:nvPr/>
          </p:nvSpPr>
          <p:spPr>
            <a:xfrm>
              <a:off x="5608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Shape 2625"/>
            <p:cNvSpPr/>
            <p:nvPr/>
          </p:nvSpPr>
          <p:spPr>
            <a:xfrm>
              <a:off x="57593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Shape 2626"/>
            <p:cNvSpPr/>
            <p:nvPr/>
          </p:nvSpPr>
          <p:spPr>
            <a:xfrm>
              <a:off x="57593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Shape 2627"/>
            <p:cNvSpPr/>
            <p:nvPr/>
          </p:nvSpPr>
          <p:spPr>
            <a:xfrm>
              <a:off x="57593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Shape 2628"/>
            <p:cNvSpPr/>
            <p:nvPr/>
          </p:nvSpPr>
          <p:spPr>
            <a:xfrm>
              <a:off x="57593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Shape 2629"/>
            <p:cNvSpPr/>
            <p:nvPr/>
          </p:nvSpPr>
          <p:spPr>
            <a:xfrm>
              <a:off x="57593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Shape 2630"/>
            <p:cNvSpPr/>
            <p:nvPr/>
          </p:nvSpPr>
          <p:spPr>
            <a:xfrm>
              <a:off x="57593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Shape 2631"/>
            <p:cNvSpPr/>
            <p:nvPr/>
          </p:nvSpPr>
          <p:spPr>
            <a:xfrm>
              <a:off x="57593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Shape 2632"/>
            <p:cNvSpPr/>
            <p:nvPr/>
          </p:nvSpPr>
          <p:spPr>
            <a:xfrm>
              <a:off x="57593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Shape 2633"/>
            <p:cNvSpPr/>
            <p:nvPr/>
          </p:nvSpPr>
          <p:spPr>
            <a:xfrm>
              <a:off x="57593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Shape 2634"/>
            <p:cNvSpPr/>
            <p:nvPr/>
          </p:nvSpPr>
          <p:spPr>
            <a:xfrm>
              <a:off x="57593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Shape 2635"/>
            <p:cNvSpPr/>
            <p:nvPr/>
          </p:nvSpPr>
          <p:spPr>
            <a:xfrm>
              <a:off x="57593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Shape 2636"/>
            <p:cNvSpPr/>
            <p:nvPr/>
          </p:nvSpPr>
          <p:spPr>
            <a:xfrm>
              <a:off x="57593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Shape 2637"/>
            <p:cNvSpPr/>
            <p:nvPr/>
          </p:nvSpPr>
          <p:spPr>
            <a:xfrm>
              <a:off x="57593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Shape 2638"/>
            <p:cNvSpPr/>
            <p:nvPr/>
          </p:nvSpPr>
          <p:spPr>
            <a:xfrm>
              <a:off x="57593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Shape 2639"/>
            <p:cNvSpPr/>
            <p:nvPr/>
          </p:nvSpPr>
          <p:spPr>
            <a:xfrm>
              <a:off x="57593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Shape 2640"/>
            <p:cNvSpPr/>
            <p:nvPr/>
          </p:nvSpPr>
          <p:spPr>
            <a:xfrm>
              <a:off x="57593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Shape 2641"/>
            <p:cNvSpPr/>
            <p:nvPr/>
          </p:nvSpPr>
          <p:spPr>
            <a:xfrm>
              <a:off x="57593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Shape 2642"/>
            <p:cNvSpPr/>
            <p:nvPr/>
          </p:nvSpPr>
          <p:spPr>
            <a:xfrm>
              <a:off x="59098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Shape 2643"/>
            <p:cNvSpPr/>
            <p:nvPr/>
          </p:nvSpPr>
          <p:spPr>
            <a:xfrm>
              <a:off x="59098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Shape 2644"/>
            <p:cNvSpPr/>
            <p:nvPr/>
          </p:nvSpPr>
          <p:spPr>
            <a:xfrm>
              <a:off x="59098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5" name="Shape 2645"/>
            <p:cNvSpPr/>
            <p:nvPr/>
          </p:nvSpPr>
          <p:spPr>
            <a:xfrm>
              <a:off x="59098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Shape 2646"/>
            <p:cNvSpPr/>
            <p:nvPr/>
          </p:nvSpPr>
          <p:spPr>
            <a:xfrm>
              <a:off x="59098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Shape 2647"/>
            <p:cNvSpPr/>
            <p:nvPr/>
          </p:nvSpPr>
          <p:spPr>
            <a:xfrm>
              <a:off x="59098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8" name="Shape 2648"/>
            <p:cNvSpPr/>
            <p:nvPr/>
          </p:nvSpPr>
          <p:spPr>
            <a:xfrm>
              <a:off x="59098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Shape 2649"/>
            <p:cNvSpPr/>
            <p:nvPr/>
          </p:nvSpPr>
          <p:spPr>
            <a:xfrm>
              <a:off x="59098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Shape 2650"/>
            <p:cNvSpPr/>
            <p:nvPr/>
          </p:nvSpPr>
          <p:spPr>
            <a:xfrm>
              <a:off x="59098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1" name="Shape 2651"/>
            <p:cNvSpPr/>
            <p:nvPr/>
          </p:nvSpPr>
          <p:spPr>
            <a:xfrm>
              <a:off x="59098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Shape 2652"/>
            <p:cNvSpPr/>
            <p:nvPr/>
          </p:nvSpPr>
          <p:spPr>
            <a:xfrm>
              <a:off x="59098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Shape 2653"/>
            <p:cNvSpPr/>
            <p:nvPr/>
          </p:nvSpPr>
          <p:spPr>
            <a:xfrm>
              <a:off x="59098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Shape 2654"/>
            <p:cNvSpPr/>
            <p:nvPr/>
          </p:nvSpPr>
          <p:spPr>
            <a:xfrm>
              <a:off x="59098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Shape 2655"/>
            <p:cNvSpPr/>
            <p:nvPr/>
          </p:nvSpPr>
          <p:spPr>
            <a:xfrm>
              <a:off x="60603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Shape 2656"/>
            <p:cNvSpPr/>
            <p:nvPr/>
          </p:nvSpPr>
          <p:spPr>
            <a:xfrm>
              <a:off x="60603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7" name="Shape 2657"/>
            <p:cNvSpPr/>
            <p:nvPr/>
          </p:nvSpPr>
          <p:spPr>
            <a:xfrm>
              <a:off x="60603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8" name="Shape 2658"/>
            <p:cNvSpPr/>
            <p:nvPr/>
          </p:nvSpPr>
          <p:spPr>
            <a:xfrm>
              <a:off x="60603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9" name="Shape 2659"/>
            <p:cNvSpPr/>
            <p:nvPr/>
          </p:nvSpPr>
          <p:spPr>
            <a:xfrm>
              <a:off x="60603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Shape 2660"/>
            <p:cNvSpPr/>
            <p:nvPr/>
          </p:nvSpPr>
          <p:spPr>
            <a:xfrm>
              <a:off x="60603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Shape 2661"/>
            <p:cNvSpPr/>
            <p:nvPr/>
          </p:nvSpPr>
          <p:spPr>
            <a:xfrm>
              <a:off x="60603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Shape 2662"/>
            <p:cNvSpPr/>
            <p:nvPr/>
          </p:nvSpPr>
          <p:spPr>
            <a:xfrm>
              <a:off x="60603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Shape 2663"/>
            <p:cNvSpPr/>
            <p:nvPr/>
          </p:nvSpPr>
          <p:spPr>
            <a:xfrm>
              <a:off x="621087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Shape 2664"/>
            <p:cNvSpPr/>
            <p:nvPr/>
          </p:nvSpPr>
          <p:spPr>
            <a:xfrm>
              <a:off x="62108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Shape 2665"/>
            <p:cNvSpPr/>
            <p:nvPr/>
          </p:nvSpPr>
          <p:spPr>
            <a:xfrm>
              <a:off x="621087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Shape 2666"/>
            <p:cNvSpPr/>
            <p:nvPr/>
          </p:nvSpPr>
          <p:spPr>
            <a:xfrm>
              <a:off x="621087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Shape 2667"/>
            <p:cNvSpPr/>
            <p:nvPr/>
          </p:nvSpPr>
          <p:spPr>
            <a:xfrm>
              <a:off x="621087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Shape 2668"/>
            <p:cNvSpPr/>
            <p:nvPr/>
          </p:nvSpPr>
          <p:spPr>
            <a:xfrm>
              <a:off x="63613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Shape 2669"/>
            <p:cNvSpPr/>
            <p:nvPr/>
          </p:nvSpPr>
          <p:spPr>
            <a:xfrm>
              <a:off x="63613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0" name="Shape 2670"/>
            <p:cNvSpPr/>
            <p:nvPr/>
          </p:nvSpPr>
          <p:spPr>
            <a:xfrm>
              <a:off x="66624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71" name="Shape 267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2672" name="Shape 2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3" name="Shape 2673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/>
        </p:txBody>
      </p:sp>
      <p:sp>
        <p:nvSpPr>
          <p:cNvPr id="2674" name="Shape 2674"/>
          <p:cNvSpPr txBox="1"/>
          <p:nvPr>
            <p:ph idx="1" type="body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▪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●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○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■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2675" name="Shape 2675"/>
          <p:cNvSpPr txBox="1"/>
          <p:nvPr>
            <p:ph idx="2" type="body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▪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●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○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■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2676" name="Shape 2676"/>
          <p:cNvSpPr txBox="1"/>
          <p:nvPr>
            <p:ph idx="3" type="body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▪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●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○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■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grpSp>
        <p:nvGrpSpPr>
          <p:cNvPr id="2677" name="Shape 2677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678" name="Shape 2678"/>
            <p:cNvSpPr/>
            <p:nvPr/>
          </p:nvSpPr>
          <p:spPr>
            <a:xfrm>
              <a:off x="53078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9" name="Shape 2679"/>
            <p:cNvSpPr/>
            <p:nvPr/>
          </p:nvSpPr>
          <p:spPr>
            <a:xfrm>
              <a:off x="53078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0" name="Shape 2680"/>
            <p:cNvSpPr/>
            <p:nvPr/>
          </p:nvSpPr>
          <p:spPr>
            <a:xfrm>
              <a:off x="53078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1" name="Shape 2681"/>
            <p:cNvSpPr/>
            <p:nvPr/>
          </p:nvSpPr>
          <p:spPr>
            <a:xfrm>
              <a:off x="53078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2" name="Shape 2682"/>
            <p:cNvSpPr/>
            <p:nvPr/>
          </p:nvSpPr>
          <p:spPr>
            <a:xfrm>
              <a:off x="53078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3" name="Shape 2683"/>
            <p:cNvSpPr/>
            <p:nvPr/>
          </p:nvSpPr>
          <p:spPr>
            <a:xfrm>
              <a:off x="53078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4" name="Shape 2684"/>
            <p:cNvSpPr/>
            <p:nvPr/>
          </p:nvSpPr>
          <p:spPr>
            <a:xfrm>
              <a:off x="53078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5" name="Shape 2685"/>
            <p:cNvSpPr/>
            <p:nvPr/>
          </p:nvSpPr>
          <p:spPr>
            <a:xfrm>
              <a:off x="53078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Shape 2686"/>
            <p:cNvSpPr/>
            <p:nvPr/>
          </p:nvSpPr>
          <p:spPr>
            <a:xfrm>
              <a:off x="53078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7" name="Shape 2687"/>
            <p:cNvSpPr/>
            <p:nvPr/>
          </p:nvSpPr>
          <p:spPr>
            <a:xfrm>
              <a:off x="53078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8" name="Shape 2688"/>
            <p:cNvSpPr/>
            <p:nvPr/>
          </p:nvSpPr>
          <p:spPr>
            <a:xfrm>
              <a:off x="53078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9" name="Shape 2689"/>
            <p:cNvSpPr/>
            <p:nvPr/>
          </p:nvSpPr>
          <p:spPr>
            <a:xfrm>
              <a:off x="53078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0" name="Shape 2690"/>
            <p:cNvSpPr/>
            <p:nvPr/>
          </p:nvSpPr>
          <p:spPr>
            <a:xfrm>
              <a:off x="53078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1" name="Shape 2691"/>
            <p:cNvSpPr/>
            <p:nvPr/>
          </p:nvSpPr>
          <p:spPr>
            <a:xfrm>
              <a:off x="53078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2" name="Shape 2692"/>
            <p:cNvSpPr/>
            <p:nvPr/>
          </p:nvSpPr>
          <p:spPr>
            <a:xfrm>
              <a:off x="53078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3" name="Shape 2693"/>
            <p:cNvSpPr/>
            <p:nvPr/>
          </p:nvSpPr>
          <p:spPr>
            <a:xfrm>
              <a:off x="53078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4" name="Shape 2694"/>
            <p:cNvSpPr/>
            <p:nvPr/>
          </p:nvSpPr>
          <p:spPr>
            <a:xfrm>
              <a:off x="53078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Shape 2695"/>
            <p:cNvSpPr/>
            <p:nvPr/>
          </p:nvSpPr>
          <p:spPr>
            <a:xfrm>
              <a:off x="53078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6" name="Shape 2696"/>
            <p:cNvSpPr/>
            <p:nvPr/>
          </p:nvSpPr>
          <p:spPr>
            <a:xfrm>
              <a:off x="53078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Shape 2697"/>
            <p:cNvSpPr/>
            <p:nvPr/>
          </p:nvSpPr>
          <p:spPr>
            <a:xfrm>
              <a:off x="53078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Shape 2698"/>
            <p:cNvSpPr/>
            <p:nvPr/>
          </p:nvSpPr>
          <p:spPr>
            <a:xfrm>
              <a:off x="53078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9" name="Shape 2699"/>
            <p:cNvSpPr/>
            <p:nvPr/>
          </p:nvSpPr>
          <p:spPr>
            <a:xfrm>
              <a:off x="53078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0" name="Shape 2700"/>
            <p:cNvSpPr/>
            <p:nvPr/>
          </p:nvSpPr>
          <p:spPr>
            <a:xfrm>
              <a:off x="53078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Shape 2701"/>
            <p:cNvSpPr/>
            <p:nvPr/>
          </p:nvSpPr>
          <p:spPr>
            <a:xfrm>
              <a:off x="53078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Shape 2702"/>
            <p:cNvSpPr/>
            <p:nvPr/>
          </p:nvSpPr>
          <p:spPr>
            <a:xfrm>
              <a:off x="53078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3" name="Shape 2703"/>
            <p:cNvSpPr/>
            <p:nvPr/>
          </p:nvSpPr>
          <p:spPr>
            <a:xfrm>
              <a:off x="53078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4" name="Shape 2704"/>
            <p:cNvSpPr/>
            <p:nvPr/>
          </p:nvSpPr>
          <p:spPr>
            <a:xfrm>
              <a:off x="53078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5" name="Shape 2705"/>
            <p:cNvSpPr/>
            <p:nvPr/>
          </p:nvSpPr>
          <p:spPr>
            <a:xfrm>
              <a:off x="53078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6" name="Shape 2706"/>
            <p:cNvSpPr/>
            <p:nvPr/>
          </p:nvSpPr>
          <p:spPr>
            <a:xfrm>
              <a:off x="53078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7" name="Shape 2707"/>
            <p:cNvSpPr/>
            <p:nvPr/>
          </p:nvSpPr>
          <p:spPr>
            <a:xfrm>
              <a:off x="53078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8" name="Shape 2708"/>
            <p:cNvSpPr/>
            <p:nvPr/>
          </p:nvSpPr>
          <p:spPr>
            <a:xfrm>
              <a:off x="53078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9" name="Shape 2709"/>
            <p:cNvSpPr/>
            <p:nvPr/>
          </p:nvSpPr>
          <p:spPr>
            <a:xfrm>
              <a:off x="53078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0" name="Shape 2710"/>
            <p:cNvSpPr/>
            <p:nvPr/>
          </p:nvSpPr>
          <p:spPr>
            <a:xfrm>
              <a:off x="53078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1" name="Shape 2711"/>
            <p:cNvSpPr/>
            <p:nvPr/>
          </p:nvSpPr>
          <p:spPr>
            <a:xfrm>
              <a:off x="53078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2" name="Shape 2712"/>
            <p:cNvSpPr/>
            <p:nvPr/>
          </p:nvSpPr>
          <p:spPr>
            <a:xfrm>
              <a:off x="53078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3" name="Shape 2713"/>
            <p:cNvSpPr/>
            <p:nvPr/>
          </p:nvSpPr>
          <p:spPr>
            <a:xfrm>
              <a:off x="5458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4" name="Shape 2714"/>
            <p:cNvSpPr/>
            <p:nvPr/>
          </p:nvSpPr>
          <p:spPr>
            <a:xfrm>
              <a:off x="5458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5" name="Shape 2715"/>
            <p:cNvSpPr/>
            <p:nvPr/>
          </p:nvSpPr>
          <p:spPr>
            <a:xfrm>
              <a:off x="5458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6" name="Shape 2716"/>
            <p:cNvSpPr/>
            <p:nvPr/>
          </p:nvSpPr>
          <p:spPr>
            <a:xfrm>
              <a:off x="5458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7" name="Shape 2717"/>
            <p:cNvSpPr/>
            <p:nvPr/>
          </p:nvSpPr>
          <p:spPr>
            <a:xfrm>
              <a:off x="54583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8" name="Shape 2718"/>
            <p:cNvSpPr/>
            <p:nvPr/>
          </p:nvSpPr>
          <p:spPr>
            <a:xfrm>
              <a:off x="5458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9" name="Shape 2719"/>
            <p:cNvSpPr/>
            <p:nvPr/>
          </p:nvSpPr>
          <p:spPr>
            <a:xfrm>
              <a:off x="5458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0" name="Shape 2720"/>
            <p:cNvSpPr/>
            <p:nvPr/>
          </p:nvSpPr>
          <p:spPr>
            <a:xfrm>
              <a:off x="5458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1" name="Shape 2721"/>
            <p:cNvSpPr/>
            <p:nvPr/>
          </p:nvSpPr>
          <p:spPr>
            <a:xfrm>
              <a:off x="5458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2" name="Shape 2722"/>
            <p:cNvSpPr/>
            <p:nvPr/>
          </p:nvSpPr>
          <p:spPr>
            <a:xfrm>
              <a:off x="5458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3" name="Shape 2723"/>
            <p:cNvSpPr/>
            <p:nvPr/>
          </p:nvSpPr>
          <p:spPr>
            <a:xfrm>
              <a:off x="54583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4" name="Shape 2724"/>
            <p:cNvSpPr/>
            <p:nvPr/>
          </p:nvSpPr>
          <p:spPr>
            <a:xfrm>
              <a:off x="5458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5" name="Shape 2725"/>
            <p:cNvSpPr/>
            <p:nvPr/>
          </p:nvSpPr>
          <p:spPr>
            <a:xfrm>
              <a:off x="5458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6" name="Shape 2726"/>
            <p:cNvSpPr/>
            <p:nvPr/>
          </p:nvSpPr>
          <p:spPr>
            <a:xfrm>
              <a:off x="5458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7" name="Shape 2727"/>
            <p:cNvSpPr/>
            <p:nvPr/>
          </p:nvSpPr>
          <p:spPr>
            <a:xfrm>
              <a:off x="54583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8" name="Shape 2728"/>
            <p:cNvSpPr/>
            <p:nvPr/>
          </p:nvSpPr>
          <p:spPr>
            <a:xfrm>
              <a:off x="5458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9" name="Shape 2729"/>
            <p:cNvSpPr/>
            <p:nvPr/>
          </p:nvSpPr>
          <p:spPr>
            <a:xfrm>
              <a:off x="5458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0" name="Shape 2730"/>
            <p:cNvSpPr/>
            <p:nvPr/>
          </p:nvSpPr>
          <p:spPr>
            <a:xfrm>
              <a:off x="5458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1" name="Shape 2731"/>
            <p:cNvSpPr/>
            <p:nvPr/>
          </p:nvSpPr>
          <p:spPr>
            <a:xfrm>
              <a:off x="54583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2" name="Shape 2732"/>
            <p:cNvSpPr/>
            <p:nvPr/>
          </p:nvSpPr>
          <p:spPr>
            <a:xfrm>
              <a:off x="5458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3" name="Shape 2733"/>
            <p:cNvSpPr/>
            <p:nvPr/>
          </p:nvSpPr>
          <p:spPr>
            <a:xfrm>
              <a:off x="5458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Shape 2734"/>
            <p:cNvSpPr/>
            <p:nvPr/>
          </p:nvSpPr>
          <p:spPr>
            <a:xfrm>
              <a:off x="54583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35" name="Shape 2735"/>
          <p:cNvGrpSpPr/>
          <p:nvPr/>
        </p:nvGrpSpPr>
        <p:grpSpPr>
          <a:xfrm rot="10800000">
            <a:off x="7828570" y="28707"/>
            <a:ext cx="1140783" cy="5086302"/>
            <a:chOff x="5458325" y="238125"/>
            <a:chExt cx="1174975" cy="5238750"/>
          </a:xfrm>
        </p:grpSpPr>
        <p:sp>
          <p:nvSpPr>
            <p:cNvPr id="2736" name="Shape 2736"/>
            <p:cNvSpPr/>
            <p:nvPr/>
          </p:nvSpPr>
          <p:spPr>
            <a:xfrm>
              <a:off x="54583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7" name="Shape 2737"/>
            <p:cNvSpPr/>
            <p:nvPr/>
          </p:nvSpPr>
          <p:spPr>
            <a:xfrm>
              <a:off x="5458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Shape 2738"/>
            <p:cNvSpPr/>
            <p:nvPr/>
          </p:nvSpPr>
          <p:spPr>
            <a:xfrm>
              <a:off x="54583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Shape 2739"/>
            <p:cNvSpPr/>
            <p:nvPr/>
          </p:nvSpPr>
          <p:spPr>
            <a:xfrm>
              <a:off x="5458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0" name="Shape 2740"/>
            <p:cNvSpPr/>
            <p:nvPr/>
          </p:nvSpPr>
          <p:spPr>
            <a:xfrm>
              <a:off x="54583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1" name="Shape 2741"/>
            <p:cNvSpPr/>
            <p:nvPr/>
          </p:nvSpPr>
          <p:spPr>
            <a:xfrm>
              <a:off x="5458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2" name="Shape 2742"/>
            <p:cNvSpPr/>
            <p:nvPr/>
          </p:nvSpPr>
          <p:spPr>
            <a:xfrm>
              <a:off x="5458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Shape 2743"/>
            <p:cNvSpPr/>
            <p:nvPr/>
          </p:nvSpPr>
          <p:spPr>
            <a:xfrm>
              <a:off x="5458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4" name="Shape 2744"/>
            <p:cNvSpPr/>
            <p:nvPr/>
          </p:nvSpPr>
          <p:spPr>
            <a:xfrm>
              <a:off x="5458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5" name="Shape 2745"/>
            <p:cNvSpPr/>
            <p:nvPr/>
          </p:nvSpPr>
          <p:spPr>
            <a:xfrm>
              <a:off x="5458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Shape 2746"/>
            <p:cNvSpPr/>
            <p:nvPr/>
          </p:nvSpPr>
          <p:spPr>
            <a:xfrm>
              <a:off x="5458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Shape 2747"/>
            <p:cNvSpPr/>
            <p:nvPr/>
          </p:nvSpPr>
          <p:spPr>
            <a:xfrm>
              <a:off x="5458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Shape 2748"/>
            <p:cNvSpPr/>
            <p:nvPr/>
          </p:nvSpPr>
          <p:spPr>
            <a:xfrm>
              <a:off x="5458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Shape 2749"/>
            <p:cNvSpPr/>
            <p:nvPr/>
          </p:nvSpPr>
          <p:spPr>
            <a:xfrm>
              <a:off x="5608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Shape 2750"/>
            <p:cNvSpPr/>
            <p:nvPr/>
          </p:nvSpPr>
          <p:spPr>
            <a:xfrm>
              <a:off x="56088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Shape 2751"/>
            <p:cNvSpPr/>
            <p:nvPr/>
          </p:nvSpPr>
          <p:spPr>
            <a:xfrm>
              <a:off x="5608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Shape 2752"/>
            <p:cNvSpPr/>
            <p:nvPr/>
          </p:nvSpPr>
          <p:spPr>
            <a:xfrm>
              <a:off x="56088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Shape 2753"/>
            <p:cNvSpPr/>
            <p:nvPr/>
          </p:nvSpPr>
          <p:spPr>
            <a:xfrm>
              <a:off x="5608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Shape 2754"/>
            <p:cNvSpPr/>
            <p:nvPr/>
          </p:nvSpPr>
          <p:spPr>
            <a:xfrm>
              <a:off x="56088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Shape 2755"/>
            <p:cNvSpPr/>
            <p:nvPr/>
          </p:nvSpPr>
          <p:spPr>
            <a:xfrm>
              <a:off x="56088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Shape 2756"/>
            <p:cNvSpPr/>
            <p:nvPr/>
          </p:nvSpPr>
          <p:spPr>
            <a:xfrm>
              <a:off x="5608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Shape 2757"/>
            <p:cNvSpPr/>
            <p:nvPr/>
          </p:nvSpPr>
          <p:spPr>
            <a:xfrm>
              <a:off x="5608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8" name="Shape 2758"/>
            <p:cNvSpPr/>
            <p:nvPr/>
          </p:nvSpPr>
          <p:spPr>
            <a:xfrm>
              <a:off x="56088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Shape 2759"/>
            <p:cNvSpPr/>
            <p:nvPr/>
          </p:nvSpPr>
          <p:spPr>
            <a:xfrm>
              <a:off x="56088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Shape 2760"/>
            <p:cNvSpPr/>
            <p:nvPr/>
          </p:nvSpPr>
          <p:spPr>
            <a:xfrm>
              <a:off x="56088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Shape 2761"/>
            <p:cNvSpPr/>
            <p:nvPr/>
          </p:nvSpPr>
          <p:spPr>
            <a:xfrm>
              <a:off x="5608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Shape 2762"/>
            <p:cNvSpPr/>
            <p:nvPr/>
          </p:nvSpPr>
          <p:spPr>
            <a:xfrm>
              <a:off x="56088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3" name="Shape 2763"/>
            <p:cNvSpPr/>
            <p:nvPr/>
          </p:nvSpPr>
          <p:spPr>
            <a:xfrm>
              <a:off x="5608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4" name="Shape 2764"/>
            <p:cNvSpPr/>
            <p:nvPr/>
          </p:nvSpPr>
          <p:spPr>
            <a:xfrm>
              <a:off x="5608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Shape 2765"/>
            <p:cNvSpPr/>
            <p:nvPr/>
          </p:nvSpPr>
          <p:spPr>
            <a:xfrm>
              <a:off x="5608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Shape 2766"/>
            <p:cNvSpPr/>
            <p:nvPr/>
          </p:nvSpPr>
          <p:spPr>
            <a:xfrm>
              <a:off x="56088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Shape 2767"/>
            <p:cNvSpPr/>
            <p:nvPr/>
          </p:nvSpPr>
          <p:spPr>
            <a:xfrm>
              <a:off x="56088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8" name="Shape 2768"/>
            <p:cNvSpPr/>
            <p:nvPr/>
          </p:nvSpPr>
          <p:spPr>
            <a:xfrm>
              <a:off x="5608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Shape 2769"/>
            <p:cNvSpPr/>
            <p:nvPr/>
          </p:nvSpPr>
          <p:spPr>
            <a:xfrm>
              <a:off x="5608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Shape 2770"/>
            <p:cNvSpPr/>
            <p:nvPr/>
          </p:nvSpPr>
          <p:spPr>
            <a:xfrm>
              <a:off x="5608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Shape 2771"/>
            <p:cNvSpPr/>
            <p:nvPr/>
          </p:nvSpPr>
          <p:spPr>
            <a:xfrm>
              <a:off x="56088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Shape 2772"/>
            <p:cNvSpPr/>
            <p:nvPr/>
          </p:nvSpPr>
          <p:spPr>
            <a:xfrm>
              <a:off x="5608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Shape 2773"/>
            <p:cNvSpPr/>
            <p:nvPr/>
          </p:nvSpPr>
          <p:spPr>
            <a:xfrm>
              <a:off x="56088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Shape 2774"/>
            <p:cNvSpPr/>
            <p:nvPr/>
          </p:nvSpPr>
          <p:spPr>
            <a:xfrm>
              <a:off x="56088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Shape 2775"/>
            <p:cNvSpPr/>
            <p:nvPr/>
          </p:nvSpPr>
          <p:spPr>
            <a:xfrm>
              <a:off x="56088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Shape 2776"/>
            <p:cNvSpPr/>
            <p:nvPr/>
          </p:nvSpPr>
          <p:spPr>
            <a:xfrm>
              <a:off x="5608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Shape 2777"/>
            <p:cNvSpPr/>
            <p:nvPr/>
          </p:nvSpPr>
          <p:spPr>
            <a:xfrm>
              <a:off x="56088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Shape 2778"/>
            <p:cNvSpPr/>
            <p:nvPr/>
          </p:nvSpPr>
          <p:spPr>
            <a:xfrm>
              <a:off x="5608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Shape 2779"/>
            <p:cNvSpPr/>
            <p:nvPr/>
          </p:nvSpPr>
          <p:spPr>
            <a:xfrm>
              <a:off x="5608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Shape 2780"/>
            <p:cNvSpPr/>
            <p:nvPr/>
          </p:nvSpPr>
          <p:spPr>
            <a:xfrm>
              <a:off x="57593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Shape 2781"/>
            <p:cNvSpPr/>
            <p:nvPr/>
          </p:nvSpPr>
          <p:spPr>
            <a:xfrm>
              <a:off x="57593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Shape 2782"/>
            <p:cNvSpPr/>
            <p:nvPr/>
          </p:nvSpPr>
          <p:spPr>
            <a:xfrm>
              <a:off x="57593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Shape 2783"/>
            <p:cNvSpPr/>
            <p:nvPr/>
          </p:nvSpPr>
          <p:spPr>
            <a:xfrm>
              <a:off x="57593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Shape 2784"/>
            <p:cNvSpPr/>
            <p:nvPr/>
          </p:nvSpPr>
          <p:spPr>
            <a:xfrm>
              <a:off x="57593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Shape 2785"/>
            <p:cNvSpPr/>
            <p:nvPr/>
          </p:nvSpPr>
          <p:spPr>
            <a:xfrm>
              <a:off x="57593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Shape 2786"/>
            <p:cNvSpPr/>
            <p:nvPr/>
          </p:nvSpPr>
          <p:spPr>
            <a:xfrm>
              <a:off x="57593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Shape 2787"/>
            <p:cNvSpPr/>
            <p:nvPr/>
          </p:nvSpPr>
          <p:spPr>
            <a:xfrm>
              <a:off x="57593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Shape 2788"/>
            <p:cNvSpPr/>
            <p:nvPr/>
          </p:nvSpPr>
          <p:spPr>
            <a:xfrm>
              <a:off x="57593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Shape 2789"/>
            <p:cNvSpPr/>
            <p:nvPr/>
          </p:nvSpPr>
          <p:spPr>
            <a:xfrm>
              <a:off x="57593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Shape 2790"/>
            <p:cNvSpPr/>
            <p:nvPr/>
          </p:nvSpPr>
          <p:spPr>
            <a:xfrm>
              <a:off x="57593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Shape 2791"/>
            <p:cNvSpPr/>
            <p:nvPr/>
          </p:nvSpPr>
          <p:spPr>
            <a:xfrm>
              <a:off x="59098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Shape 2792"/>
            <p:cNvSpPr/>
            <p:nvPr/>
          </p:nvSpPr>
          <p:spPr>
            <a:xfrm>
              <a:off x="59098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Shape 2793"/>
            <p:cNvSpPr/>
            <p:nvPr/>
          </p:nvSpPr>
          <p:spPr>
            <a:xfrm>
              <a:off x="59098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Shape 2794"/>
            <p:cNvSpPr/>
            <p:nvPr/>
          </p:nvSpPr>
          <p:spPr>
            <a:xfrm>
              <a:off x="60603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Shape 2795"/>
            <p:cNvSpPr/>
            <p:nvPr/>
          </p:nvSpPr>
          <p:spPr>
            <a:xfrm>
              <a:off x="62108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Shape 2796"/>
            <p:cNvSpPr/>
            <p:nvPr/>
          </p:nvSpPr>
          <p:spPr>
            <a:xfrm>
              <a:off x="621087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Shape 2797"/>
            <p:cNvSpPr/>
            <p:nvPr/>
          </p:nvSpPr>
          <p:spPr>
            <a:xfrm>
              <a:off x="65119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98" name="Shape 2798"/>
          <p:cNvGrpSpPr/>
          <p:nvPr/>
        </p:nvGrpSpPr>
        <p:grpSpPr>
          <a:xfrm rot="10800000">
            <a:off x="7682454" y="28707"/>
            <a:ext cx="994639" cy="4940182"/>
            <a:chOff x="5759350" y="388625"/>
            <a:chExt cx="1024450" cy="5088250"/>
          </a:xfrm>
        </p:grpSpPr>
        <p:sp>
          <p:nvSpPr>
            <p:cNvPr id="2799" name="Shape 2799"/>
            <p:cNvSpPr/>
            <p:nvPr/>
          </p:nvSpPr>
          <p:spPr>
            <a:xfrm>
              <a:off x="57593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Shape 2800"/>
            <p:cNvSpPr/>
            <p:nvPr/>
          </p:nvSpPr>
          <p:spPr>
            <a:xfrm>
              <a:off x="57593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1" name="Shape 2801"/>
            <p:cNvSpPr/>
            <p:nvPr/>
          </p:nvSpPr>
          <p:spPr>
            <a:xfrm>
              <a:off x="57593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2" name="Shape 2802"/>
            <p:cNvSpPr/>
            <p:nvPr/>
          </p:nvSpPr>
          <p:spPr>
            <a:xfrm>
              <a:off x="57593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Shape 2803"/>
            <p:cNvSpPr/>
            <p:nvPr/>
          </p:nvSpPr>
          <p:spPr>
            <a:xfrm>
              <a:off x="57593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4" name="Shape 2804"/>
            <p:cNvSpPr/>
            <p:nvPr/>
          </p:nvSpPr>
          <p:spPr>
            <a:xfrm>
              <a:off x="57593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Shape 2805"/>
            <p:cNvSpPr/>
            <p:nvPr/>
          </p:nvSpPr>
          <p:spPr>
            <a:xfrm>
              <a:off x="57593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Shape 2806"/>
            <p:cNvSpPr/>
            <p:nvPr/>
          </p:nvSpPr>
          <p:spPr>
            <a:xfrm>
              <a:off x="59098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Shape 2807"/>
            <p:cNvSpPr/>
            <p:nvPr/>
          </p:nvSpPr>
          <p:spPr>
            <a:xfrm>
              <a:off x="59098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Shape 2808"/>
            <p:cNvSpPr/>
            <p:nvPr/>
          </p:nvSpPr>
          <p:spPr>
            <a:xfrm>
              <a:off x="59098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Shape 2809"/>
            <p:cNvSpPr/>
            <p:nvPr/>
          </p:nvSpPr>
          <p:spPr>
            <a:xfrm>
              <a:off x="59098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Shape 2810"/>
            <p:cNvSpPr/>
            <p:nvPr/>
          </p:nvSpPr>
          <p:spPr>
            <a:xfrm>
              <a:off x="59098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Shape 2811"/>
            <p:cNvSpPr/>
            <p:nvPr/>
          </p:nvSpPr>
          <p:spPr>
            <a:xfrm>
              <a:off x="59098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Shape 2812"/>
            <p:cNvSpPr/>
            <p:nvPr/>
          </p:nvSpPr>
          <p:spPr>
            <a:xfrm>
              <a:off x="59098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Shape 2813"/>
            <p:cNvSpPr/>
            <p:nvPr/>
          </p:nvSpPr>
          <p:spPr>
            <a:xfrm>
              <a:off x="59098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Shape 2814"/>
            <p:cNvSpPr/>
            <p:nvPr/>
          </p:nvSpPr>
          <p:spPr>
            <a:xfrm>
              <a:off x="59098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Shape 2815"/>
            <p:cNvSpPr/>
            <p:nvPr/>
          </p:nvSpPr>
          <p:spPr>
            <a:xfrm>
              <a:off x="59098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Shape 2816"/>
            <p:cNvSpPr/>
            <p:nvPr/>
          </p:nvSpPr>
          <p:spPr>
            <a:xfrm>
              <a:off x="59098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Shape 2817"/>
            <p:cNvSpPr/>
            <p:nvPr/>
          </p:nvSpPr>
          <p:spPr>
            <a:xfrm>
              <a:off x="59098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Shape 2818"/>
            <p:cNvSpPr/>
            <p:nvPr/>
          </p:nvSpPr>
          <p:spPr>
            <a:xfrm>
              <a:off x="59098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Shape 2819"/>
            <p:cNvSpPr/>
            <p:nvPr/>
          </p:nvSpPr>
          <p:spPr>
            <a:xfrm>
              <a:off x="59098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Shape 2820"/>
            <p:cNvSpPr/>
            <p:nvPr/>
          </p:nvSpPr>
          <p:spPr>
            <a:xfrm>
              <a:off x="59098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Shape 2821"/>
            <p:cNvSpPr/>
            <p:nvPr/>
          </p:nvSpPr>
          <p:spPr>
            <a:xfrm>
              <a:off x="59098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Shape 2822"/>
            <p:cNvSpPr/>
            <p:nvPr/>
          </p:nvSpPr>
          <p:spPr>
            <a:xfrm>
              <a:off x="59098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Shape 2823"/>
            <p:cNvSpPr/>
            <p:nvPr/>
          </p:nvSpPr>
          <p:spPr>
            <a:xfrm>
              <a:off x="59098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Shape 2824"/>
            <p:cNvSpPr/>
            <p:nvPr/>
          </p:nvSpPr>
          <p:spPr>
            <a:xfrm>
              <a:off x="59098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Shape 2825"/>
            <p:cNvSpPr/>
            <p:nvPr/>
          </p:nvSpPr>
          <p:spPr>
            <a:xfrm>
              <a:off x="60603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Shape 2826"/>
            <p:cNvSpPr/>
            <p:nvPr/>
          </p:nvSpPr>
          <p:spPr>
            <a:xfrm>
              <a:off x="60603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Shape 2827"/>
            <p:cNvSpPr/>
            <p:nvPr/>
          </p:nvSpPr>
          <p:spPr>
            <a:xfrm>
              <a:off x="60603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Shape 2828"/>
            <p:cNvSpPr/>
            <p:nvPr/>
          </p:nvSpPr>
          <p:spPr>
            <a:xfrm>
              <a:off x="60603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Shape 2829"/>
            <p:cNvSpPr/>
            <p:nvPr/>
          </p:nvSpPr>
          <p:spPr>
            <a:xfrm>
              <a:off x="60603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Shape 2830"/>
            <p:cNvSpPr/>
            <p:nvPr/>
          </p:nvSpPr>
          <p:spPr>
            <a:xfrm>
              <a:off x="60603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Shape 2831"/>
            <p:cNvSpPr/>
            <p:nvPr/>
          </p:nvSpPr>
          <p:spPr>
            <a:xfrm>
              <a:off x="60603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Shape 2832"/>
            <p:cNvSpPr/>
            <p:nvPr/>
          </p:nvSpPr>
          <p:spPr>
            <a:xfrm>
              <a:off x="60603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Shape 2833"/>
            <p:cNvSpPr/>
            <p:nvPr/>
          </p:nvSpPr>
          <p:spPr>
            <a:xfrm>
              <a:off x="60603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Shape 2834"/>
            <p:cNvSpPr/>
            <p:nvPr/>
          </p:nvSpPr>
          <p:spPr>
            <a:xfrm>
              <a:off x="60603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Shape 2835"/>
            <p:cNvSpPr/>
            <p:nvPr/>
          </p:nvSpPr>
          <p:spPr>
            <a:xfrm>
              <a:off x="60603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Shape 2836"/>
            <p:cNvSpPr/>
            <p:nvPr/>
          </p:nvSpPr>
          <p:spPr>
            <a:xfrm>
              <a:off x="60603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7" name="Shape 2837"/>
            <p:cNvSpPr/>
            <p:nvPr/>
          </p:nvSpPr>
          <p:spPr>
            <a:xfrm>
              <a:off x="60603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8" name="Shape 2838"/>
            <p:cNvSpPr/>
            <p:nvPr/>
          </p:nvSpPr>
          <p:spPr>
            <a:xfrm>
              <a:off x="60603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9" name="Shape 2839"/>
            <p:cNvSpPr/>
            <p:nvPr/>
          </p:nvSpPr>
          <p:spPr>
            <a:xfrm>
              <a:off x="60603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0" name="Shape 2840"/>
            <p:cNvSpPr/>
            <p:nvPr/>
          </p:nvSpPr>
          <p:spPr>
            <a:xfrm>
              <a:off x="60603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1" name="Shape 2841"/>
            <p:cNvSpPr/>
            <p:nvPr/>
          </p:nvSpPr>
          <p:spPr>
            <a:xfrm>
              <a:off x="60603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2" name="Shape 2842"/>
            <p:cNvSpPr/>
            <p:nvPr/>
          </p:nvSpPr>
          <p:spPr>
            <a:xfrm>
              <a:off x="60603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3" name="Shape 2843"/>
            <p:cNvSpPr/>
            <p:nvPr/>
          </p:nvSpPr>
          <p:spPr>
            <a:xfrm>
              <a:off x="60603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4" name="Shape 2844"/>
            <p:cNvSpPr/>
            <p:nvPr/>
          </p:nvSpPr>
          <p:spPr>
            <a:xfrm>
              <a:off x="60603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5" name="Shape 2845"/>
            <p:cNvSpPr/>
            <p:nvPr/>
          </p:nvSpPr>
          <p:spPr>
            <a:xfrm>
              <a:off x="60603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6" name="Shape 2846"/>
            <p:cNvSpPr/>
            <p:nvPr/>
          </p:nvSpPr>
          <p:spPr>
            <a:xfrm>
              <a:off x="60603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7" name="Shape 2847"/>
            <p:cNvSpPr/>
            <p:nvPr/>
          </p:nvSpPr>
          <p:spPr>
            <a:xfrm>
              <a:off x="60603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8" name="Shape 2848"/>
            <p:cNvSpPr/>
            <p:nvPr/>
          </p:nvSpPr>
          <p:spPr>
            <a:xfrm>
              <a:off x="60603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9" name="Shape 2849"/>
            <p:cNvSpPr/>
            <p:nvPr/>
          </p:nvSpPr>
          <p:spPr>
            <a:xfrm>
              <a:off x="60603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0" name="Shape 2850"/>
            <p:cNvSpPr/>
            <p:nvPr/>
          </p:nvSpPr>
          <p:spPr>
            <a:xfrm>
              <a:off x="60603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1" name="Shape 2851"/>
            <p:cNvSpPr/>
            <p:nvPr/>
          </p:nvSpPr>
          <p:spPr>
            <a:xfrm>
              <a:off x="621087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2" name="Shape 2852"/>
            <p:cNvSpPr/>
            <p:nvPr/>
          </p:nvSpPr>
          <p:spPr>
            <a:xfrm>
              <a:off x="621087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3" name="Shape 2853"/>
            <p:cNvSpPr/>
            <p:nvPr/>
          </p:nvSpPr>
          <p:spPr>
            <a:xfrm>
              <a:off x="621087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4" name="Shape 2854"/>
            <p:cNvSpPr/>
            <p:nvPr/>
          </p:nvSpPr>
          <p:spPr>
            <a:xfrm>
              <a:off x="621087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5" name="Shape 2855"/>
            <p:cNvSpPr/>
            <p:nvPr/>
          </p:nvSpPr>
          <p:spPr>
            <a:xfrm>
              <a:off x="62108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6" name="Shape 2856"/>
            <p:cNvSpPr/>
            <p:nvPr/>
          </p:nvSpPr>
          <p:spPr>
            <a:xfrm>
              <a:off x="621087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7" name="Shape 2857"/>
            <p:cNvSpPr/>
            <p:nvPr/>
          </p:nvSpPr>
          <p:spPr>
            <a:xfrm>
              <a:off x="621087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8" name="Shape 2858"/>
            <p:cNvSpPr/>
            <p:nvPr/>
          </p:nvSpPr>
          <p:spPr>
            <a:xfrm>
              <a:off x="621087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9" name="Shape 2859"/>
            <p:cNvSpPr/>
            <p:nvPr/>
          </p:nvSpPr>
          <p:spPr>
            <a:xfrm>
              <a:off x="621087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0" name="Shape 2860"/>
            <p:cNvSpPr/>
            <p:nvPr/>
          </p:nvSpPr>
          <p:spPr>
            <a:xfrm>
              <a:off x="621087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1" name="Shape 2861"/>
            <p:cNvSpPr/>
            <p:nvPr/>
          </p:nvSpPr>
          <p:spPr>
            <a:xfrm>
              <a:off x="621087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2" name="Shape 2862"/>
            <p:cNvSpPr/>
            <p:nvPr/>
          </p:nvSpPr>
          <p:spPr>
            <a:xfrm>
              <a:off x="621087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3" name="Shape 2863"/>
            <p:cNvSpPr/>
            <p:nvPr/>
          </p:nvSpPr>
          <p:spPr>
            <a:xfrm>
              <a:off x="621087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4" name="Shape 2864"/>
            <p:cNvSpPr/>
            <p:nvPr/>
          </p:nvSpPr>
          <p:spPr>
            <a:xfrm>
              <a:off x="621087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5" name="Shape 2865"/>
            <p:cNvSpPr/>
            <p:nvPr/>
          </p:nvSpPr>
          <p:spPr>
            <a:xfrm>
              <a:off x="621087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6" name="Shape 2866"/>
            <p:cNvSpPr/>
            <p:nvPr/>
          </p:nvSpPr>
          <p:spPr>
            <a:xfrm>
              <a:off x="621087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7" name="Shape 2867"/>
            <p:cNvSpPr/>
            <p:nvPr/>
          </p:nvSpPr>
          <p:spPr>
            <a:xfrm>
              <a:off x="621087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8" name="Shape 2868"/>
            <p:cNvSpPr/>
            <p:nvPr/>
          </p:nvSpPr>
          <p:spPr>
            <a:xfrm>
              <a:off x="621087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9" name="Shape 2869"/>
            <p:cNvSpPr/>
            <p:nvPr/>
          </p:nvSpPr>
          <p:spPr>
            <a:xfrm>
              <a:off x="62108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0" name="Shape 2870"/>
            <p:cNvSpPr/>
            <p:nvPr/>
          </p:nvSpPr>
          <p:spPr>
            <a:xfrm>
              <a:off x="621087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1" name="Shape 2871"/>
            <p:cNvSpPr/>
            <p:nvPr/>
          </p:nvSpPr>
          <p:spPr>
            <a:xfrm>
              <a:off x="63613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2" name="Shape 2872"/>
            <p:cNvSpPr/>
            <p:nvPr/>
          </p:nvSpPr>
          <p:spPr>
            <a:xfrm>
              <a:off x="63613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3" name="Shape 2873"/>
            <p:cNvSpPr/>
            <p:nvPr/>
          </p:nvSpPr>
          <p:spPr>
            <a:xfrm>
              <a:off x="63613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4" name="Shape 2874"/>
            <p:cNvSpPr/>
            <p:nvPr/>
          </p:nvSpPr>
          <p:spPr>
            <a:xfrm>
              <a:off x="63613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5" name="Shape 2875"/>
            <p:cNvSpPr/>
            <p:nvPr/>
          </p:nvSpPr>
          <p:spPr>
            <a:xfrm>
              <a:off x="63613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6" name="Shape 2876"/>
            <p:cNvSpPr/>
            <p:nvPr/>
          </p:nvSpPr>
          <p:spPr>
            <a:xfrm>
              <a:off x="63613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7" name="Shape 2877"/>
            <p:cNvSpPr/>
            <p:nvPr/>
          </p:nvSpPr>
          <p:spPr>
            <a:xfrm>
              <a:off x="63613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8" name="Shape 2878"/>
            <p:cNvSpPr/>
            <p:nvPr/>
          </p:nvSpPr>
          <p:spPr>
            <a:xfrm>
              <a:off x="63613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9" name="Shape 2879"/>
            <p:cNvSpPr/>
            <p:nvPr/>
          </p:nvSpPr>
          <p:spPr>
            <a:xfrm>
              <a:off x="63613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0" name="Shape 2880"/>
            <p:cNvSpPr/>
            <p:nvPr/>
          </p:nvSpPr>
          <p:spPr>
            <a:xfrm>
              <a:off x="63613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1" name="Shape 2881"/>
            <p:cNvSpPr/>
            <p:nvPr/>
          </p:nvSpPr>
          <p:spPr>
            <a:xfrm>
              <a:off x="63613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2" name="Shape 2882"/>
            <p:cNvSpPr/>
            <p:nvPr/>
          </p:nvSpPr>
          <p:spPr>
            <a:xfrm>
              <a:off x="63613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3" name="Shape 2883"/>
            <p:cNvSpPr/>
            <p:nvPr/>
          </p:nvSpPr>
          <p:spPr>
            <a:xfrm>
              <a:off x="63613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4" name="Shape 2884"/>
            <p:cNvSpPr/>
            <p:nvPr/>
          </p:nvSpPr>
          <p:spPr>
            <a:xfrm>
              <a:off x="63613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5" name="Shape 2885"/>
            <p:cNvSpPr/>
            <p:nvPr/>
          </p:nvSpPr>
          <p:spPr>
            <a:xfrm>
              <a:off x="63613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6" name="Shape 2886"/>
            <p:cNvSpPr/>
            <p:nvPr/>
          </p:nvSpPr>
          <p:spPr>
            <a:xfrm>
              <a:off x="63613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7" name="Shape 2887"/>
            <p:cNvSpPr/>
            <p:nvPr/>
          </p:nvSpPr>
          <p:spPr>
            <a:xfrm>
              <a:off x="63613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8" name="Shape 2888"/>
            <p:cNvSpPr/>
            <p:nvPr/>
          </p:nvSpPr>
          <p:spPr>
            <a:xfrm>
              <a:off x="63613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9" name="Shape 2889"/>
            <p:cNvSpPr/>
            <p:nvPr/>
          </p:nvSpPr>
          <p:spPr>
            <a:xfrm>
              <a:off x="65119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0" name="Shape 2890"/>
            <p:cNvSpPr/>
            <p:nvPr/>
          </p:nvSpPr>
          <p:spPr>
            <a:xfrm>
              <a:off x="65119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1" name="Shape 2891"/>
            <p:cNvSpPr/>
            <p:nvPr/>
          </p:nvSpPr>
          <p:spPr>
            <a:xfrm>
              <a:off x="65119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2" name="Shape 2892"/>
            <p:cNvSpPr/>
            <p:nvPr/>
          </p:nvSpPr>
          <p:spPr>
            <a:xfrm>
              <a:off x="65119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3" name="Shape 2893"/>
            <p:cNvSpPr/>
            <p:nvPr/>
          </p:nvSpPr>
          <p:spPr>
            <a:xfrm>
              <a:off x="65119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4" name="Shape 2894"/>
            <p:cNvSpPr/>
            <p:nvPr/>
          </p:nvSpPr>
          <p:spPr>
            <a:xfrm>
              <a:off x="65119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5" name="Shape 2895"/>
            <p:cNvSpPr/>
            <p:nvPr/>
          </p:nvSpPr>
          <p:spPr>
            <a:xfrm>
              <a:off x="65119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6" name="Shape 2896"/>
            <p:cNvSpPr/>
            <p:nvPr/>
          </p:nvSpPr>
          <p:spPr>
            <a:xfrm>
              <a:off x="65119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7" name="Shape 2897"/>
            <p:cNvSpPr/>
            <p:nvPr/>
          </p:nvSpPr>
          <p:spPr>
            <a:xfrm>
              <a:off x="66624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8" name="Shape 2898"/>
            <p:cNvSpPr/>
            <p:nvPr/>
          </p:nvSpPr>
          <p:spPr>
            <a:xfrm>
              <a:off x="666240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9" name="Shape 2899"/>
            <p:cNvSpPr/>
            <p:nvPr/>
          </p:nvSpPr>
          <p:spPr>
            <a:xfrm>
              <a:off x="66624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00" name="Shape 2900"/>
          <p:cNvGrpSpPr/>
          <p:nvPr/>
        </p:nvGrpSpPr>
        <p:grpSpPr>
          <a:xfrm rot="10800000">
            <a:off x="7682449" y="28707"/>
            <a:ext cx="1140783" cy="5086302"/>
            <a:chOff x="5608825" y="238125"/>
            <a:chExt cx="1174975" cy="5238750"/>
          </a:xfrm>
        </p:grpSpPr>
        <p:sp>
          <p:nvSpPr>
            <p:cNvPr id="2901" name="Shape 2901"/>
            <p:cNvSpPr/>
            <p:nvPr/>
          </p:nvSpPr>
          <p:spPr>
            <a:xfrm>
              <a:off x="56088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2" name="Shape 2902"/>
            <p:cNvSpPr/>
            <p:nvPr/>
          </p:nvSpPr>
          <p:spPr>
            <a:xfrm>
              <a:off x="5608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3" name="Shape 2903"/>
            <p:cNvSpPr/>
            <p:nvPr/>
          </p:nvSpPr>
          <p:spPr>
            <a:xfrm>
              <a:off x="5608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4" name="Shape 2904"/>
            <p:cNvSpPr/>
            <p:nvPr/>
          </p:nvSpPr>
          <p:spPr>
            <a:xfrm>
              <a:off x="5608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5" name="Shape 2905"/>
            <p:cNvSpPr/>
            <p:nvPr/>
          </p:nvSpPr>
          <p:spPr>
            <a:xfrm>
              <a:off x="57593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6" name="Shape 2906"/>
            <p:cNvSpPr/>
            <p:nvPr/>
          </p:nvSpPr>
          <p:spPr>
            <a:xfrm>
              <a:off x="57593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7" name="Shape 2907"/>
            <p:cNvSpPr/>
            <p:nvPr/>
          </p:nvSpPr>
          <p:spPr>
            <a:xfrm>
              <a:off x="57593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8" name="Shape 2908"/>
            <p:cNvSpPr/>
            <p:nvPr/>
          </p:nvSpPr>
          <p:spPr>
            <a:xfrm>
              <a:off x="57593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9" name="Shape 2909"/>
            <p:cNvSpPr/>
            <p:nvPr/>
          </p:nvSpPr>
          <p:spPr>
            <a:xfrm>
              <a:off x="57593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Shape 2910"/>
            <p:cNvSpPr/>
            <p:nvPr/>
          </p:nvSpPr>
          <p:spPr>
            <a:xfrm>
              <a:off x="57593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Shape 2911"/>
            <p:cNvSpPr/>
            <p:nvPr/>
          </p:nvSpPr>
          <p:spPr>
            <a:xfrm>
              <a:off x="57593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Shape 2912"/>
            <p:cNvSpPr/>
            <p:nvPr/>
          </p:nvSpPr>
          <p:spPr>
            <a:xfrm>
              <a:off x="57593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Shape 2913"/>
            <p:cNvSpPr/>
            <p:nvPr/>
          </p:nvSpPr>
          <p:spPr>
            <a:xfrm>
              <a:off x="57593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Shape 2914"/>
            <p:cNvSpPr/>
            <p:nvPr/>
          </p:nvSpPr>
          <p:spPr>
            <a:xfrm>
              <a:off x="57593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5" name="Shape 2915"/>
            <p:cNvSpPr/>
            <p:nvPr/>
          </p:nvSpPr>
          <p:spPr>
            <a:xfrm>
              <a:off x="57593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6" name="Shape 2916"/>
            <p:cNvSpPr/>
            <p:nvPr/>
          </p:nvSpPr>
          <p:spPr>
            <a:xfrm>
              <a:off x="57593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Shape 2917"/>
            <p:cNvSpPr/>
            <p:nvPr/>
          </p:nvSpPr>
          <p:spPr>
            <a:xfrm>
              <a:off x="57593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8" name="Shape 2918"/>
            <p:cNvSpPr/>
            <p:nvPr/>
          </p:nvSpPr>
          <p:spPr>
            <a:xfrm>
              <a:off x="57593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9" name="Shape 2919"/>
            <p:cNvSpPr/>
            <p:nvPr/>
          </p:nvSpPr>
          <p:spPr>
            <a:xfrm>
              <a:off x="57593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Shape 2920"/>
            <p:cNvSpPr/>
            <p:nvPr/>
          </p:nvSpPr>
          <p:spPr>
            <a:xfrm>
              <a:off x="57593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Shape 2921"/>
            <p:cNvSpPr/>
            <p:nvPr/>
          </p:nvSpPr>
          <p:spPr>
            <a:xfrm>
              <a:off x="57593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Shape 2922"/>
            <p:cNvSpPr/>
            <p:nvPr/>
          </p:nvSpPr>
          <p:spPr>
            <a:xfrm>
              <a:off x="59098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Shape 2923"/>
            <p:cNvSpPr/>
            <p:nvPr/>
          </p:nvSpPr>
          <p:spPr>
            <a:xfrm>
              <a:off x="59098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4" name="Shape 2924"/>
            <p:cNvSpPr/>
            <p:nvPr/>
          </p:nvSpPr>
          <p:spPr>
            <a:xfrm>
              <a:off x="59098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5" name="Shape 2925"/>
            <p:cNvSpPr/>
            <p:nvPr/>
          </p:nvSpPr>
          <p:spPr>
            <a:xfrm>
              <a:off x="59098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6" name="Shape 2926"/>
            <p:cNvSpPr/>
            <p:nvPr/>
          </p:nvSpPr>
          <p:spPr>
            <a:xfrm>
              <a:off x="59098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7" name="Shape 2927"/>
            <p:cNvSpPr/>
            <p:nvPr/>
          </p:nvSpPr>
          <p:spPr>
            <a:xfrm>
              <a:off x="59098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8" name="Shape 2928"/>
            <p:cNvSpPr/>
            <p:nvPr/>
          </p:nvSpPr>
          <p:spPr>
            <a:xfrm>
              <a:off x="59098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9" name="Shape 2929"/>
            <p:cNvSpPr/>
            <p:nvPr/>
          </p:nvSpPr>
          <p:spPr>
            <a:xfrm>
              <a:off x="59098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Shape 2930"/>
            <p:cNvSpPr/>
            <p:nvPr/>
          </p:nvSpPr>
          <p:spPr>
            <a:xfrm>
              <a:off x="59098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Shape 2931"/>
            <p:cNvSpPr/>
            <p:nvPr/>
          </p:nvSpPr>
          <p:spPr>
            <a:xfrm>
              <a:off x="59098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Shape 2932"/>
            <p:cNvSpPr/>
            <p:nvPr/>
          </p:nvSpPr>
          <p:spPr>
            <a:xfrm>
              <a:off x="59098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Shape 2933"/>
            <p:cNvSpPr/>
            <p:nvPr/>
          </p:nvSpPr>
          <p:spPr>
            <a:xfrm>
              <a:off x="59098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Shape 2934"/>
            <p:cNvSpPr/>
            <p:nvPr/>
          </p:nvSpPr>
          <p:spPr>
            <a:xfrm>
              <a:off x="59098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Shape 2935"/>
            <p:cNvSpPr/>
            <p:nvPr/>
          </p:nvSpPr>
          <p:spPr>
            <a:xfrm>
              <a:off x="60603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Shape 2936"/>
            <p:cNvSpPr/>
            <p:nvPr/>
          </p:nvSpPr>
          <p:spPr>
            <a:xfrm>
              <a:off x="60603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7" name="Shape 2937"/>
            <p:cNvSpPr/>
            <p:nvPr/>
          </p:nvSpPr>
          <p:spPr>
            <a:xfrm>
              <a:off x="60603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8" name="Shape 2938"/>
            <p:cNvSpPr/>
            <p:nvPr/>
          </p:nvSpPr>
          <p:spPr>
            <a:xfrm>
              <a:off x="60603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9" name="Shape 2939"/>
            <p:cNvSpPr/>
            <p:nvPr/>
          </p:nvSpPr>
          <p:spPr>
            <a:xfrm>
              <a:off x="60603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0" name="Shape 2940"/>
            <p:cNvSpPr/>
            <p:nvPr/>
          </p:nvSpPr>
          <p:spPr>
            <a:xfrm>
              <a:off x="60603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1" name="Shape 2941"/>
            <p:cNvSpPr/>
            <p:nvPr/>
          </p:nvSpPr>
          <p:spPr>
            <a:xfrm>
              <a:off x="60603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2" name="Shape 2942"/>
            <p:cNvSpPr/>
            <p:nvPr/>
          </p:nvSpPr>
          <p:spPr>
            <a:xfrm>
              <a:off x="60603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3" name="Shape 2943"/>
            <p:cNvSpPr/>
            <p:nvPr/>
          </p:nvSpPr>
          <p:spPr>
            <a:xfrm>
              <a:off x="621087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4" name="Shape 2944"/>
            <p:cNvSpPr/>
            <p:nvPr/>
          </p:nvSpPr>
          <p:spPr>
            <a:xfrm>
              <a:off x="62108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5" name="Shape 2945"/>
            <p:cNvSpPr/>
            <p:nvPr/>
          </p:nvSpPr>
          <p:spPr>
            <a:xfrm>
              <a:off x="621087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6" name="Shape 2946"/>
            <p:cNvSpPr/>
            <p:nvPr/>
          </p:nvSpPr>
          <p:spPr>
            <a:xfrm>
              <a:off x="621087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7" name="Shape 2947"/>
            <p:cNvSpPr/>
            <p:nvPr/>
          </p:nvSpPr>
          <p:spPr>
            <a:xfrm>
              <a:off x="621087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8" name="Shape 2948"/>
            <p:cNvSpPr/>
            <p:nvPr/>
          </p:nvSpPr>
          <p:spPr>
            <a:xfrm>
              <a:off x="63613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9" name="Shape 2949"/>
            <p:cNvSpPr/>
            <p:nvPr/>
          </p:nvSpPr>
          <p:spPr>
            <a:xfrm>
              <a:off x="63613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0" name="Shape 2950"/>
            <p:cNvSpPr/>
            <p:nvPr/>
          </p:nvSpPr>
          <p:spPr>
            <a:xfrm>
              <a:off x="66624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51" name="Shape 295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BLANK_1_1">
    <p:bg>
      <p:bgPr>
        <a:solidFill>
          <a:srgbClr val="1D1D1B"/>
        </a:solidFill>
      </p:bgPr>
    </p:bg>
    <p:spTree>
      <p:nvGrpSpPr>
        <p:cNvPr id="2952" name="Shape 2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3" name="Shape 2953"/>
          <p:cNvGrpSpPr/>
          <p:nvPr/>
        </p:nvGrpSpPr>
        <p:grpSpPr>
          <a:xfrm>
            <a:off x="7828607" y="28698"/>
            <a:ext cx="1286904" cy="5086302"/>
            <a:chOff x="6367294" y="28698"/>
            <a:chExt cx="1286904" cy="5086302"/>
          </a:xfrm>
        </p:grpSpPr>
        <p:sp>
          <p:nvSpPr>
            <p:cNvPr id="2954" name="Shape 2954"/>
            <p:cNvSpPr/>
            <p:nvPr/>
          </p:nvSpPr>
          <p:spPr>
            <a:xfrm rot="10800000">
              <a:off x="7536330" y="613204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5" name="Shape 2955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6" name="Shape 2956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7" name="Shape 2957"/>
            <p:cNvSpPr/>
            <p:nvPr/>
          </p:nvSpPr>
          <p:spPr>
            <a:xfrm rot="10800000">
              <a:off x="6659536" y="4266482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8" name="Shape 2958"/>
            <p:cNvSpPr/>
            <p:nvPr/>
          </p:nvSpPr>
          <p:spPr>
            <a:xfrm rot="10800000">
              <a:off x="7536330" y="4704867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9" name="Shape 2959"/>
            <p:cNvSpPr/>
            <p:nvPr/>
          </p:nvSpPr>
          <p:spPr>
            <a:xfrm rot="10800000">
              <a:off x="7536330" y="455874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0" name="Shape 2960"/>
            <p:cNvSpPr/>
            <p:nvPr/>
          </p:nvSpPr>
          <p:spPr>
            <a:xfrm rot="10800000">
              <a:off x="7536330" y="426648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1" name="Shape 2961"/>
            <p:cNvSpPr/>
            <p:nvPr/>
          </p:nvSpPr>
          <p:spPr>
            <a:xfrm rot="10800000">
              <a:off x="7536330" y="397421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2" name="Shape 2962"/>
            <p:cNvSpPr/>
            <p:nvPr/>
          </p:nvSpPr>
          <p:spPr>
            <a:xfrm rot="10800000">
              <a:off x="7536330" y="3828096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3" name="Shape 2963"/>
            <p:cNvSpPr/>
            <p:nvPr/>
          </p:nvSpPr>
          <p:spPr>
            <a:xfrm rot="10800000">
              <a:off x="7536330" y="3681951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4" name="Shape 2964"/>
            <p:cNvSpPr/>
            <p:nvPr/>
          </p:nvSpPr>
          <p:spPr>
            <a:xfrm rot="10800000">
              <a:off x="7536330" y="353583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5" name="Shape 2965"/>
            <p:cNvSpPr/>
            <p:nvPr/>
          </p:nvSpPr>
          <p:spPr>
            <a:xfrm rot="10800000">
              <a:off x="7536330" y="3097445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6" name="Shape 2966"/>
            <p:cNvSpPr/>
            <p:nvPr/>
          </p:nvSpPr>
          <p:spPr>
            <a:xfrm rot="10800000">
              <a:off x="7536330" y="295130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7" name="Shape 2967"/>
            <p:cNvSpPr/>
            <p:nvPr/>
          </p:nvSpPr>
          <p:spPr>
            <a:xfrm rot="10800000">
              <a:off x="7536330" y="280518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8" name="Shape 2968"/>
            <p:cNvSpPr/>
            <p:nvPr/>
          </p:nvSpPr>
          <p:spPr>
            <a:xfrm rot="10800000">
              <a:off x="7536330" y="2659036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9" name="Shape 2969"/>
            <p:cNvSpPr/>
            <p:nvPr/>
          </p:nvSpPr>
          <p:spPr>
            <a:xfrm rot="10800000">
              <a:off x="7536330" y="251291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0" name="Shape 2970"/>
            <p:cNvSpPr/>
            <p:nvPr/>
          </p:nvSpPr>
          <p:spPr>
            <a:xfrm rot="10800000">
              <a:off x="7536330" y="2366770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1" name="Shape 2971"/>
            <p:cNvSpPr/>
            <p:nvPr/>
          </p:nvSpPr>
          <p:spPr>
            <a:xfrm rot="10800000">
              <a:off x="7536330" y="222065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2" name="Shape 2972"/>
            <p:cNvSpPr/>
            <p:nvPr/>
          </p:nvSpPr>
          <p:spPr>
            <a:xfrm rot="10800000">
              <a:off x="7536330" y="2074529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3" name="Shape 2973"/>
            <p:cNvSpPr/>
            <p:nvPr/>
          </p:nvSpPr>
          <p:spPr>
            <a:xfrm rot="10800000">
              <a:off x="7536330" y="192838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4" name="Shape 2974"/>
            <p:cNvSpPr/>
            <p:nvPr/>
          </p:nvSpPr>
          <p:spPr>
            <a:xfrm rot="10800000">
              <a:off x="7536330" y="1782264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5" name="Shape 2975"/>
            <p:cNvSpPr/>
            <p:nvPr/>
          </p:nvSpPr>
          <p:spPr>
            <a:xfrm rot="10800000">
              <a:off x="7536330" y="148999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6" name="Shape 2976"/>
            <p:cNvSpPr/>
            <p:nvPr/>
          </p:nvSpPr>
          <p:spPr>
            <a:xfrm rot="10800000">
              <a:off x="7536330" y="1197734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7" name="Shape 2977"/>
            <p:cNvSpPr/>
            <p:nvPr/>
          </p:nvSpPr>
          <p:spPr>
            <a:xfrm rot="10800000">
              <a:off x="7536330" y="105161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8" name="Shape 2978"/>
            <p:cNvSpPr/>
            <p:nvPr/>
          </p:nvSpPr>
          <p:spPr>
            <a:xfrm rot="10800000">
              <a:off x="7536330" y="90546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9" name="Shape 2979"/>
            <p:cNvSpPr/>
            <p:nvPr/>
          </p:nvSpPr>
          <p:spPr>
            <a:xfrm rot="10800000">
              <a:off x="7536330" y="75934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0" name="Shape 2980"/>
            <p:cNvSpPr/>
            <p:nvPr/>
          </p:nvSpPr>
          <p:spPr>
            <a:xfrm rot="10800000">
              <a:off x="7536330" y="46708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1" name="Shape 2981"/>
            <p:cNvSpPr/>
            <p:nvPr/>
          </p:nvSpPr>
          <p:spPr>
            <a:xfrm rot="10800000">
              <a:off x="7536330" y="320938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2" name="Shape 2982"/>
            <p:cNvSpPr/>
            <p:nvPr/>
          </p:nvSpPr>
          <p:spPr>
            <a:xfrm rot="10800000">
              <a:off x="7536330" y="174818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3" name="Shape 2983"/>
            <p:cNvSpPr/>
            <p:nvPr/>
          </p:nvSpPr>
          <p:spPr>
            <a:xfrm rot="10800000">
              <a:off x="7536330" y="2869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4" name="Shape 2984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5" name="Shape 2985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6" name="Shape 2986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7" name="Shape 2987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8" name="Shape 2988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9" name="Shape 2989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0" name="Shape 2990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1" name="Shape 2991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2" name="Shape 299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3" name="Shape 2993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4" name="Shape 2994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5" name="Shape 2995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6" name="Shape 2996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7" name="Shape 2997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8" name="Shape 2998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9" name="Shape 2999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0" name="Shape 3000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1" name="Shape 3001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2" name="Shape 300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3" name="Shape 3003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4" name="Shape 3004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5" name="Shape 3005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6" name="Shape 3006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7" name="Shape 3007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8" name="Shape 3008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9" name="Shape 3009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0" name="Shape 3010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1" name="Shape 3011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2" name="Shape 30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3" name="Shape 3013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4" name="Shape 3014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5" name="Shape 3015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6" name="Shape 3016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7" name="Shape 3017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8" name="Shape 3018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9" name="Shape 3019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0" name="Shape 3020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1" name="Shape 3021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2" name="Shape 302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3" name="Shape 3023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4" name="Shape 3024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5" name="Shape 3025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6" name="Shape 3026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7" name="Shape 3027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8" name="Shape 3028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9" name="Shape 3029"/>
            <p:cNvSpPr/>
            <p:nvPr/>
          </p:nvSpPr>
          <p:spPr>
            <a:xfrm rot="10800000">
              <a:off x="7097944" y="4997133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0" name="Shape 3030"/>
            <p:cNvSpPr/>
            <p:nvPr/>
          </p:nvSpPr>
          <p:spPr>
            <a:xfrm rot="10800000">
              <a:off x="7097944" y="455874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1" name="Shape 3031"/>
            <p:cNvSpPr/>
            <p:nvPr/>
          </p:nvSpPr>
          <p:spPr>
            <a:xfrm rot="10800000">
              <a:off x="7097944" y="4266482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2" name="Shape 3032"/>
            <p:cNvSpPr/>
            <p:nvPr/>
          </p:nvSpPr>
          <p:spPr>
            <a:xfrm rot="10800000">
              <a:off x="7097944" y="3828096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3" name="Shape 3033"/>
            <p:cNvSpPr/>
            <p:nvPr/>
          </p:nvSpPr>
          <p:spPr>
            <a:xfrm rot="10800000">
              <a:off x="7097944" y="3681951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4" name="Shape 3034"/>
            <p:cNvSpPr/>
            <p:nvPr/>
          </p:nvSpPr>
          <p:spPr>
            <a:xfrm rot="10800000">
              <a:off x="7097944" y="3097445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5" name="Shape 3035"/>
            <p:cNvSpPr/>
            <p:nvPr/>
          </p:nvSpPr>
          <p:spPr>
            <a:xfrm rot="10800000">
              <a:off x="7097944" y="2951301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6" name="Shape 3036"/>
            <p:cNvSpPr/>
            <p:nvPr/>
          </p:nvSpPr>
          <p:spPr>
            <a:xfrm rot="10800000">
              <a:off x="7097944" y="2659036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7" name="Shape 3037"/>
            <p:cNvSpPr/>
            <p:nvPr/>
          </p:nvSpPr>
          <p:spPr>
            <a:xfrm rot="10800000">
              <a:off x="7097944" y="2512915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8" name="Shape 3038"/>
            <p:cNvSpPr/>
            <p:nvPr/>
          </p:nvSpPr>
          <p:spPr>
            <a:xfrm rot="10800000">
              <a:off x="7097944" y="2366770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9" name="Shape 3039"/>
            <p:cNvSpPr/>
            <p:nvPr/>
          </p:nvSpPr>
          <p:spPr>
            <a:xfrm rot="10800000">
              <a:off x="7097944" y="222065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0" name="Shape 3040"/>
            <p:cNvSpPr/>
            <p:nvPr/>
          </p:nvSpPr>
          <p:spPr>
            <a:xfrm rot="10800000">
              <a:off x="7097944" y="1782264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1" name="Shape 3041"/>
            <p:cNvSpPr/>
            <p:nvPr/>
          </p:nvSpPr>
          <p:spPr>
            <a:xfrm rot="10800000">
              <a:off x="7097944" y="163612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2" name="Shape 3042"/>
            <p:cNvSpPr/>
            <p:nvPr/>
          </p:nvSpPr>
          <p:spPr>
            <a:xfrm rot="10800000">
              <a:off x="7097944" y="1489999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3" name="Shape 3043"/>
            <p:cNvSpPr/>
            <p:nvPr/>
          </p:nvSpPr>
          <p:spPr>
            <a:xfrm rot="10800000">
              <a:off x="7097944" y="1197734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4" name="Shape 3044"/>
            <p:cNvSpPr/>
            <p:nvPr/>
          </p:nvSpPr>
          <p:spPr>
            <a:xfrm rot="10800000">
              <a:off x="7097944" y="46708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5" name="Shape 3045"/>
            <p:cNvSpPr/>
            <p:nvPr/>
          </p:nvSpPr>
          <p:spPr>
            <a:xfrm rot="10800000">
              <a:off x="7097944" y="174818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6" name="Shape 3046"/>
            <p:cNvSpPr/>
            <p:nvPr/>
          </p:nvSpPr>
          <p:spPr>
            <a:xfrm rot="10800000">
              <a:off x="7097944" y="28698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7" name="Shape 3047"/>
            <p:cNvSpPr/>
            <p:nvPr/>
          </p:nvSpPr>
          <p:spPr>
            <a:xfrm rot="10800000">
              <a:off x="6951801" y="4851012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8" name="Shape 3048"/>
            <p:cNvSpPr/>
            <p:nvPr/>
          </p:nvSpPr>
          <p:spPr>
            <a:xfrm rot="10800000">
              <a:off x="6951801" y="4704867"/>
              <a:ext cx="117892" cy="117892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9" name="Shape 3049"/>
            <p:cNvSpPr/>
            <p:nvPr/>
          </p:nvSpPr>
          <p:spPr>
            <a:xfrm rot="10800000">
              <a:off x="6951801" y="4266482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0" name="Shape 3050"/>
            <p:cNvSpPr/>
            <p:nvPr/>
          </p:nvSpPr>
          <p:spPr>
            <a:xfrm rot="10800000">
              <a:off x="6951801" y="3974217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1" name="Shape 3051"/>
            <p:cNvSpPr/>
            <p:nvPr/>
          </p:nvSpPr>
          <p:spPr>
            <a:xfrm rot="10800000">
              <a:off x="6951801" y="3681951"/>
              <a:ext cx="117892" cy="117892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2" name="Shape 3052"/>
            <p:cNvSpPr/>
            <p:nvPr/>
          </p:nvSpPr>
          <p:spPr>
            <a:xfrm rot="10800000">
              <a:off x="6951801" y="3243566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3" name="Shape 3053"/>
            <p:cNvSpPr/>
            <p:nvPr/>
          </p:nvSpPr>
          <p:spPr>
            <a:xfrm rot="10800000">
              <a:off x="6951801" y="2951301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4" name="Shape 3054"/>
            <p:cNvSpPr/>
            <p:nvPr/>
          </p:nvSpPr>
          <p:spPr>
            <a:xfrm rot="10800000">
              <a:off x="6951801" y="2512915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5" name="Shape 3055"/>
            <p:cNvSpPr/>
            <p:nvPr/>
          </p:nvSpPr>
          <p:spPr>
            <a:xfrm rot="10800000">
              <a:off x="6951801" y="2220650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6" name="Shape 3056"/>
            <p:cNvSpPr/>
            <p:nvPr/>
          </p:nvSpPr>
          <p:spPr>
            <a:xfrm rot="10800000">
              <a:off x="6951801" y="2074529"/>
              <a:ext cx="117892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7" name="Shape 3057"/>
            <p:cNvSpPr/>
            <p:nvPr/>
          </p:nvSpPr>
          <p:spPr>
            <a:xfrm rot="10800000">
              <a:off x="6951801" y="1782264"/>
              <a:ext cx="117892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8" name="Shape 3058"/>
            <p:cNvSpPr/>
            <p:nvPr/>
          </p:nvSpPr>
          <p:spPr>
            <a:xfrm rot="10800000">
              <a:off x="6951801" y="1636120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9" name="Shape 3059"/>
            <p:cNvSpPr/>
            <p:nvPr/>
          </p:nvSpPr>
          <p:spPr>
            <a:xfrm rot="10800000">
              <a:off x="6951801" y="1489999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0" name="Shape 3060"/>
            <p:cNvSpPr/>
            <p:nvPr/>
          </p:nvSpPr>
          <p:spPr>
            <a:xfrm rot="10800000">
              <a:off x="6951801" y="1197734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1" name="Shape 3061"/>
            <p:cNvSpPr/>
            <p:nvPr/>
          </p:nvSpPr>
          <p:spPr>
            <a:xfrm rot="10800000">
              <a:off x="6951801" y="1051613"/>
              <a:ext cx="117892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2" name="Shape 3062"/>
            <p:cNvSpPr/>
            <p:nvPr/>
          </p:nvSpPr>
          <p:spPr>
            <a:xfrm rot="10800000">
              <a:off x="6951801" y="613204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3" name="Shape 3063"/>
            <p:cNvSpPr/>
            <p:nvPr/>
          </p:nvSpPr>
          <p:spPr>
            <a:xfrm rot="10800000">
              <a:off x="6951801" y="320938"/>
              <a:ext cx="117892" cy="117892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4" name="Shape 3064"/>
            <p:cNvSpPr/>
            <p:nvPr/>
          </p:nvSpPr>
          <p:spPr>
            <a:xfrm rot="10800000">
              <a:off x="6951801" y="174818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5" name="Shape 3065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6" name="Shape 3066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7" name="Shape 3067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8" name="Shape 3068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9" name="Shape 3069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0" name="Shape 3070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1" name="Shape 3071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2" name="Shape 307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3" name="Shape 3073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4" name="Shape 3074"/>
            <p:cNvSpPr/>
            <p:nvPr/>
          </p:nvSpPr>
          <p:spPr>
            <a:xfrm rot="10800000">
              <a:off x="6659536" y="4851012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5" name="Shape 3075"/>
            <p:cNvSpPr/>
            <p:nvPr/>
          </p:nvSpPr>
          <p:spPr>
            <a:xfrm rot="10800000">
              <a:off x="6659536" y="3974217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6" name="Shape 3076"/>
            <p:cNvSpPr/>
            <p:nvPr/>
          </p:nvSpPr>
          <p:spPr>
            <a:xfrm rot="10800000">
              <a:off x="6659536" y="3243566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7" name="Shape 3077"/>
            <p:cNvSpPr/>
            <p:nvPr/>
          </p:nvSpPr>
          <p:spPr>
            <a:xfrm rot="10800000">
              <a:off x="6659536" y="2512915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8" name="Shape 3078"/>
            <p:cNvSpPr/>
            <p:nvPr/>
          </p:nvSpPr>
          <p:spPr>
            <a:xfrm rot="10800000">
              <a:off x="6659536" y="1636120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9" name="Shape 3079"/>
            <p:cNvSpPr/>
            <p:nvPr/>
          </p:nvSpPr>
          <p:spPr>
            <a:xfrm rot="10800000">
              <a:off x="6659536" y="905469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0" name="Shape 3080"/>
            <p:cNvSpPr/>
            <p:nvPr/>
          </p:nvSpPr>
          <p:spPr>
            <a:xfrm rot="10800000">
              <a:off x="6659536" y="759348"/>
              <a:ext cx="117892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1" name="Shape 3081"/>
            <p:cNvSpPr/>
            <p:nvPr/>
          </p:nvSpPr>
          <p:spPr>
            <a:xfrm rot="10800000">
              <a:off x="6659536" y="174818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2" name="Shape 308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3" name="Shape 3083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4" name="Shape 3084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5" name="Shape 3085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6" name="Shape 3086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7" name="Shape 3087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8" name="Shape 3088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9" name="Shape 3089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0" name="Shape 3090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1" name="Shape 3091"/>
            <p:cNvSpPr/>
            <p:nvPr/>
          </p:nvSpPr>
          <p:spPr>
            <a:xfrm rot="10800000">
              <a:off x="7536330" y="49971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2" name="Shape 3092"/>
            <p:cNvSpPr/>
            <p:nvPr/>
          </p:nvSpPr>
          <p:spPr>
            <a:xfrm rot="10800000">
              <a:off x="7536330" y="485101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3" name="Shape 3093"/>
            <p:cNvSpPr/>
            <p:nvPr/>
          </p:nvSpPr>
          <p:spPr>
            <a:xfrm rot="10800000">
              <a:off x="7536330" y="4412627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4" name="Shape 3094"/>
            <p:cNvSpPr/>
            <p:nvPr/>
          </p:nvSpPr>
          <p:spPr>
            <a:xfrm rot="10800000">
              <a:off x="7536330" y="412036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5" name="Shape 3095"/>
            <p:cNvSpPr/>
            <p:nvPr/>
          </p:nvSpPr>
          <p:spPr>
            <a:xfrm rot="10800000">
              <a:off x="7536330" y="338971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6" name="Shape 3096"/>
            <p:cNvSpPr/>
            <p:nvPr/>
          </p:nvSpPr>
          <p:spPr>
            <a:xfrm rot="10800000">
              <a:off x="7536330" y="3243566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7" name="Shape 3097"/>
            <p:cNvSpPr/>
            <p:nvPr/>
          </p:nvSpPr>
          <p:spPr>
            <a:xfrm rot="10800000">
              <a:off x="7536330" y="163612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8" name="Shape 3098"/>
            <p:cNvSpPr/>
            <p:nvPr/>
          </p:nvSpPr>
          <p:spPr>
            <a:xfrm rot="10800000">
              <a:off x="7536330" y="1343854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9" name="Shape 3099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0" name="Shape 3100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1" name="Shape 3101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2" name="Shape 310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3" name="Shape 3103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4" name="Shape 3104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5" name="Shape 3105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6" name="Shape 3106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7" name="Shape 3107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8" name="Shape 3108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9" name="Shape 3109"/>
            <p:cNvSpPr/>
            <p:nvPr/>
          </p:nvSpPr>
          <p:spPr>
            <a:xfrm rot="10800000">
              <a:off x="7097944" y="105161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0" name="Shape 3110"/>
            <p:cNvSpPr/>
            <p:nvPr/>
          </p:nvSpPr>
          <p:spPr>
            <a:xfrm rot="10800000">
              <a:off x="6951801" y="3828096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1" name="Shape 3111"/>
            <p:cNvSpPr/>
            <p:nvPr/>
          </p:nvSpPr>
          <p:spPr>
            <a:xfrm rot="10800000">
              <a:off x="6951801" y="2659036"/>
              <a:ext cx="117892" cy="117892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2" name="Shape 31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3" name="Shape 3113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4" name="Shape 3114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15" name="Shape 3115"/>
          <p:cNvGrpSpPr/>
          <p:nvPr/>
        </p:nvGrpSpPr>
        <p:grpSpPr>
          <a:xfrm rot="10800000">
            <a:off x="28739" y="28698"/>
            <a:ext cx="1286904" cy="5086302"/>
            <a:chOff x="6367294" y="28698"/>
            <a:chExt cx="1286904" cy="5086302"/>
          </a:xfrm>
        </p:grpSpPr>
        <p:sp>
          <p:nvSpPr>
            <p:cNvPr id="3116" name="Shape 3116"/>
            <p:cNvSpPr/>
            <p:nvPr/>
          </p:nvSpPr>
          <p:spPr>
            <a:xfrm rot="10800000">
              <a:off x="7536330" y="613204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7" name="Shape 3117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8" name="Shape 3118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Shape 3119"/>
            <p:cNvSpPr/>
            <p:nvPr/>
          </p:nvSpPr>
          <p:spPr>
            <a:xfrm rot="10800000">
              <a:off x="6659536" y="4266482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Shape 3120"/>
            <p:cNvSpPr/>
            <p:nvPr/>
          </p:nvSpPr>
          <p:spPr>
            <a:xfrm rot="10800000">
              <a:off x="7536330" y="4704867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1" name="Shape 3121"/>
            <p:cNvSpPr/>
            <p:nvPr/>
          </p:nvSpPr>
          <p:spPr>
            <a:xfrm rot="10800000">
              <a:off x="7536330" y="455874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2" name="Shape 3122"/>
            <p:cNvSpPr/>
            <p:nvPr/>
          </p:nvSpPr>
          <p:spPr>
            <a:xfrm rot="10800000">
              <a:off x="7536330" y="426648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3" name="Shape 3123"/>
            <p:cNvSpPr/>
            <p:nvPr/>
          </p:nvSpPr>
          <p:spPr>
            <a:xfrm rot="10800000">
              <a:off x="7536330" y="397421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4" name="Shape 3124"/>
            <p:cNvSpPr/>
            <p:nvPr/>
          </p:nvSpPr>
          <p:spPr>
            <a:xfrm rot="10800000">
              <a:off x="7536330" y="3828096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5" name="Shape 3125"/>
            <p:cNvSpPr/>
            <p:nvPr/>
          </p:nvSpPr>
          <p:spPr>
            <a:xfrm rot="10800000">
              <a:off x="7536330" y="3681951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6" name="Shape 3126"/>
            <p:cNvSpPr/>
            <p:nvPr/>
          </p:nvSpPr>
          <p:spPr>
            <a:xfrm rot="10800000">
              <a:off x="7536330" y="353583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7" name="Shape 3127"/>
            <p:cNvSpPr/>
            <p:nvPr/>
          </p:nvSpPr>
          <p:spPr>
            <a:xfrm rot="10800000">
              <a:off x="7536330" y="3097445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8" name="Shape 3128"/>
            <p:cNvSpPr/>
            <p:nvPr/>
          </p:nvSpPr>
          <p:spPr>
            <a:xfrm rot="10800000">
              <a:off x="7536330" y="295130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9" name="Shape 3129"/>
            <p:cNvSpPr/>
            <p:nvPr/>
          </p:nvSpPr>
          <p:spPr>
            <a:xfrm rot="10800000">
              <a:off x="7536330" y="280518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0" name="Shape 3130"/>
            <p:cNvSpPr/>
            <p:nvPr/>
          </p:nvSpPr>
          <p:spPr>
            <a:xfrm rot="10800000">
              <a:off x="7536330" y="2659036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1" name="Shape 3131"/>
            <p:cNvSpPr/>
            <p:nvPr/>
          </p:nvSpPr>
          <p:spPr>
            <a:xfrm rot="10800000">
              <a:off x="7536330" y="251291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2" name="Shape 3132"/>
            <p:cNvSpPr/>
            <p:nvPr/>
          </p:nvSpPr>
          <p:spPr>
            <a:xfrm rot="10800000">
              <a:off x="7536330" y="2366770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3" name="Shape 3133"/>
            <p:cNvSpPr/>
            <p:nvPr/>
          </p:nvSpPr>
          <p:spPr>
            <a:xfrm rot="10800000">
              <a:off x="7536330" y="222065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4" name="Shape 3134"/>
            <p:cNvSpPr/>
            <p:nvPr/>
          </p:nvSpPr>
          <p:spPr>
            <a:xfrm rot="10800000">
              <a:off x="7536330" y="2074529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5" name="Shape 3135"/>
            <p:cNvSpPr/>
            <p:nvPr/>
          </p:nvSpPr>
          <p:spPr>
            <a:xfrm rot="10800000">
              <a:off x="7536330" y="192838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6" name="Shape 3136"/>
            <p:cNvSpPr/>
            <p:nvPr/>
          </p:nvSpPr>
          <p:spPr>
            <a:xfrm rot="10800000">
              <a:off x="7536330" y="1782264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7" name="Shape 3137"/>
            <p:cNvSpPr/>
            <p:nvPr/>
          </p:nvSpPr>
          <p:spPr>
            <a:xfrm rot="10800000">
              <a:off x="7536330" y="148999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8" name="Shape 3138"/>
            <p:cNvSpPr/>
            <p:nvPr/>
          </p:nvSpPr>
          <p:spPr>
            <a:xfrm rot="10800000">
              <a:off x="7536330" y="1197734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9" name="Shape 3139"/>
            <p:cNvSpPr/>
            <p:nvPr/>
          </p:nvSpPr>
          <p:spPr>
            <a:xfrm rot="10800000">
              <a:off x="7536330" y="105161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0" name="Shape 3140"/>
            <p:cNvSpPr/>
            <p:nvPr/>
          </p:nvSpPr>
          <p:spPr>
            <a:xfrm rot="10800000">
              <a:off x="7536330" y="90546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1" name="Shape 3141"/>
            <p:cNvSpPr/>
            <p:nvPr/>
          </p:nvSpPr>
          <p:spPr>
            <a:xfrm rot="10800000">
              <a:off x="7536330" y="75934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2" name="Shape 3142"/>
            <p:cNvSpPr/>
            <p:nvPr/>
          </p:nvSpPr>
          <p:spPr>
            <a:xfrm rot="10800000">
              <a:off x="7536330" y="46708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3" name="Shape 3143"/>
            <p:cNvSpPr/>
            <p:nvPr/>
          </p:nvSpPr>
          <p:spPr>
            <a:xfrm rot="10800000">
              <a:off x="7536330" y="320938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4" name="Shape 3144"/>
            <p:cNvSpPr/>
            <p:nvPr/>
          </p:nvSpPr>
          <p:spPr>
            <a:xfrm rot="10800000">
              <a:off x="7536330" y="174818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5" name="Shape 3145"/>
            <p:cNvSpPr/>
            <p:nvPr/>
          </p:nvSpPr>
          <p:spPr>
            <a:xfrm rot="10800000">
              <a:off x="7536330" y="2869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6" name="Shape 3146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7" name="Shape 3147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8" name="Shape 3148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9" name="Shape 3149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0" name="Shape 3150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1" name="Shape 3151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2" name="Shape 315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3" name="Shape 3153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4" name="Shape 3154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5" name="Shape 3155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6" name="Shape 3156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7" name="Shape 3157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8" name="Shape 3158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9" name="Shape 3159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0" name="Shape 3160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1" name="Shape 3161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2" name="Shape 316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3" name="Shape 3163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4" name="Shape 3164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5" name="Shape 3165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6" name="Shape 3166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7" name="Shape 3167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8" name="Shape 3168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9" name="Shape 3169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0" name="Shape 3170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1" name="Shape 3171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2" name="Shape 317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3" name="Shape 3173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4" name="Shape 3174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5" name="Shape 3175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6" name="Shape 3176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7" name="Shape 3177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8" name="Shape 3178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9" name="Shape 3179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0" name="Shape 3180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1" name="Shape 3181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2" name="Shape 318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3" name="Shape 3183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4" name="Shape 3184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5" name="Shape 3185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6" name="Shape 3186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7" name="Shape 3187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8" name="Shape 3188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9" name="Shape 3189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0" name="Shape 3190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1" name="Shape 3191"/>
            <p:cNvSpPr/>
            <p:nvPr/>
          </p:nvSpPr>
          <p:spPr>
            <a:xfrm rot="10800000">
              <a:off x="7097944" y="4997133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2" name="Shape 3192"/>
            <p:cNvSpPr/>
            <p:nvPr/>
          </p:nvSpPr>
          <p:spPr>
            <a:xfrm rot="10800000">
              <a:off x="7097944" y="455874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3" name="Shape 3193"/>
            <p:cNvSpPr/>
            <p:nvPr/>
          </p:nvSpPr>
          <p:spPr>
            <a:xfrm rot="10800000">
              <a:off x="7097944" y="4266482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4" name="Shape 3194"/>
            <p:cNvSpPr/>
            <p:nvPr/>
          </p:nvSpPr>
          <p:spPr>
            <a:xfrm rot="10800000">
              <a:off x="7097944" y="3828096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5" name="Shape 3195"/>
            <p:cNvSpPr/>
            <p:nvPr/>
          </p:nvSpPr>
          <p:spPr>
            <a:xfrm rot="10800000">
              <a:off x="7097944" y="3681951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6" name="Shape 3196"/>
            <p:cNvSpPr/>
            <p:nvPr/>
          </p:nvSpPr>
          <p:spPr>
            <a:xfrm rot="10800000">
              <a:off x="7097944" y="3097445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7" name="Shape 3197"/>
            <p:cNvSpPr/>
            <p:nvPr/>
          </p:nvSpPr>
          <p:spPr>
            <a:xfrm rot="10800000">
              <a:off x="7097944" y="2951301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8" name="Shape 3198"/>
            <p:cNvSpPr/>
            <p:nvPr/>
          </p:nvSpPr>
          <p:spPr>
            <a:xfrm rot="10800000">
              <a:off x="7097944" y="2659036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9" name="Shape 3199"/>
            <p:cNvSpPr/>
            <p:nvPr/>
          </p:nvSpPr>
          <p:spPr>
            <a:xfrm rot="10800000">
              <a:off x="7097944" y="2512915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0" name="Shape 3200"/>
            <p:cNvSpPr/>
            <p:nvPr/>
          </p:nvSpPr>
          <p:spPr>
            <a:xfrm rot="10800000">
              <a:off x="7097944" y="2366770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1" name="Shape 3201"/>
            <p:cNvSpPr/>
            <p:nvPr/>
          </p:nvSpPr>
          <p:spPr>
            <a:xfrm rot="10800000">
              <a:off x="7097944" y="222065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2" name="Shape 3202"/>
            <p:cNvSpPr/>
            <p:nvPr/>
          </p:nvSpPr>
          <p:spPr>
            <a:xfrm rot="10800000">
              <a:off x="7097944" y="1782264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3" name="Shape 3203"/>
            <p:cNvSpPr/>
            <p:nvPr/>
          </p:nvSpPr>
          <p:spPr>
            <a:xfrm rot="10800000">
              <a:off x="7097944" y="163612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4" name="Shape 3204"/>
            <p:cNvSpPr/>
            <p:nvPr/>
          </p:nvSpPr>
          <p:spPr>
            <a:xfrm rot="10800000">
              <a:off x="7097944" y="1489999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5" name="Shape 3205"/>
            <p:cNvSpPr/>
            <p:nvPr/>
          </p:nvSpPr>
          <p:spPr>
            <a:xfrm rot="10800000">
              <a:off x="7097944" y="1197734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6" name="Shape 3206"/>
            <p:cNvSpPr/>
            <p:nvPr/>
          </p:nvSpPr>
          <p:spPr>
            <a:xfrm rot="10800000">
              <a:off x="7097944" y="46708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7" name="Shape 3207"/>
            <p:cNvSpPr/>
            <p:nvPr/>
          </p:nvSpPr>
          <p:spPr>
            <a:xfrm rot="10800000">
              <a:off x="7097944" y="174818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8" name="Shape 3208"/>
            <p:cNvSpPr/>
            <p:nvPr/>
          </p:nvSpPr>
          <p:spPr>
            <a:xfrm rot="10800000">
              <a:off x="7097944" y="28698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9" name="Shape 3209"/>
            <p:cNvSpPr/>
            <p:nvPr/>
          </p:nvSpPr>
          <p:spPr>
            <a:xfrm rot="10800000">
              <a:off x="6951801" y="4851012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0" name="Shape 3210"/>
            <p:cNvSpPr/>
            <p:nvPr/>
          </p:nvSpPr>
          <p:spPr>
            <a:xfrm rot="10800000">
              <a:off x="6951801" y="4704867"/>
              <a:ext cx="117892" cy="117892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1" name="Shape 3211"/>
            <p:cNvSpPr/>
            <p:nvPr/>
          </p:nvSpPr>
          <p:spPr>
            <a:xfrm rot="10800000">
              <a:off x="6951801" y="4266482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2" name="Shape 3212"/>
            <p:cNvSpPr/>
            <p:nvPr/>
          </p:nvSpPr>
          <p:spPr>
            <a:xfrm rot="10800000">
              <a:off x="6951801" y="3974217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3" name="Shape 3213"/>
            <p:cNvSpPr/>
            <p:nvPr/>
          </p:nvSpPr>
          <p:spPr>
            <a:xfrm rot="10800000">
              <a:off x="6951801" y="3681951"/>
              <a:ext cx="117892" cy="117892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4" name="Shape 3214"/>
            <p:cNvSpPr/>
            <p:nvPr/>
          </p:nvSpPr>
          <p:spPr>
            <a:xfrm rot="10800000">
              <a:off x="6951801" y="3243566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5" name="Shape 3215"/>
            <p:cNvSpPr/>
            <p:nvPr/>
          </p:nvSpPr>
          <p:spPr>
            <a:xfrm rot="10800000">
              <a:off x="6951801" y="2951301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6" name="Shape 3216"/>
            <p:cNvSpPr/>
            <p:nvPr/>
          </p:nvSpPr>
          <p:spPr>
            <a:xfrm rot="10800000">
              <a:off x="6951801" y="2512915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7" name="Shape 3217"/>
            <p:cNvSpPr/>
            <p:nvPr/>
          </p:nvSpPr>
          <p:spPr>
            <a:xfrm rot="10800000">
              <a:off x="6951801" y="2220650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8" name="Shape 3218"/>
            <p:cNvSpPr/>
            <p:nvPr/>
          </p:nvSpPr>
          <p:spPr>
            <a:xfrm rot="10800000">
              <a:off x="6951801" y="2074529"/>
              <a:ext cx="117892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9" name="Shape 3219"/>
            <p:cNvSpPr/>
            <p:nvPr/>
          </p:nvSpPr>
          <p:spPr>
            <a:xfrm rot="10800000">
              <a:off x="6951801" y="1782264"/>
              <a:ext cx="117892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0" name="Shape 3220"/>
            <p:cNvSpPr/>
            <p:nvPr/>
          </p:nvSpPr>
          <p:spPr>
            <a:xfrm rot="10800000">
              <a:off x="6951801" y="1636120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1" name="Shape 3221"/>
            <p:cNvSpPr/>
            <p:nvPr/>
          </p:nvSpPr>
          <p:spPr>
            <a:xfrm rot="10800000">
              <a:off x="6951801" y="1489999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2" name="Shape 3222"/>
            <p:cNvSpPr/>
            <p:nvPr/>
          </p:nvSpPr>
          <p:spPr>
            <a:xfrm rot="10800000">
              <a:off x="6951801" y="1197734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3" name="Shape 3223"/>
            <p:cNvSpPr/>
            <p:nvPr/>
          </p:nvSpPr>
          <p:spPr>
            <a:xfrm rot="10800000">
              <a:off x="6951801" y="1051613"/>
              <a:ext cx="117892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4" name="Shape 3224"/>
            <p:cNvSpPr/>
            <p:nvPr/>
          </p:nvSpPr>
          <p:spPr>
            <a:xfrm rot="10800000">
              <a:off x="6951801" y="613204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5" name="Shape 3225"/>
            <p:cNvSpPr/>
            <p:nvPr/>
          </p:nvSpPr>
          <p:spPr>
            <a:xfrm rot="10800000">
              <a:off x="6951801" y="320938"/>
              <a:ext cx="117892" cy="117892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6" name="Shape 3226"/>
            <p:cNvSpPr/>
            <p:nvPr/>
          </p:nvSpPr>
          <p:spPr>
            <a:xfrm rot="10800000">
              <a:off x="6951801" y="174818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7" name="Shape 3227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8" name="Shape 3228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9" name="Shape 3229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0" name="Shape 3230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1" name="Shape 3231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2" name="Shape 323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3" name="Shape 3233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4" name="Shape 3234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5" name="Shape 3235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6" name="Shape 3236"/>
            <p:cNvSpPr/>
            <p:nvPr/>
          </p:nvSpPr>
          <p:spPr>
            <a:xfrm rot="10800000">
              <a:off x="6659536" y="4851012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7" name="Shape 3237"/>
            <p:cNvSpPr/>
            <p:nvPr/>
          </p:nvSpPr>
          <p:spPr>
            <a:xfrm rot="10800000">
              <a:off x="6659536" y="3974217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8" name="Shape 3238"/>
            <p:cNvSpPr/>
            <p:nvPr/>
          </p:nvSpPr>
          <p:spPr>
            <a:xfrm rot="10800000">
              <a:off x="6659536" y="3243566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9" name="Shape 3239"/>
            <p:cNvSpPr/>
            <p:nvPr/>
          </p:nvSpPr>
          <p:spPr>
            <a:xfrm rot="10800000">
              <a:off x="6659536" y="2512915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0" name="Shape 3240"/>
            <p:cNvSpPr/>
            <p:nvPr/>
          </p:nvSpPr>
          <p:spPr>
            <a:xfrm rot="10800000">
              <a:off x="6659536" y="1636120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1" name="Shape 3241"/>
            <p:cNvSpPr/>
            <p:nvPr/>
          </p:nvSpPr>
          <p:spPr>
            <a:xfrm rot="10800000">
              <a:off x="6659536" y="905469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2" name="Shape 3242"/>
            <p:cNvSpPr/>
            <p:nvPr/>
          </p:nvSpPr>
          <p:spPr>
            <a:xfrm rot="10800000">
              <a:off x="6659536" y="759348"/>
              <a:ext cx="117892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3" name="Shape 3243"/>
            <p:cNvSpPr/>
            <p:nvPr/>
          </p:nvSpPr>
          <p:spPr>
            <a:xfrm rot="10800000">
              <a:off x="6659536" y="174818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4" name="Shape 3244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5" name="Shape 3245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6" name="Shape 3246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7" name="Shape 3247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8" name="Shape 3248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9" name="Shape 3249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0" name="Shape 3250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1" name="Shape 3251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2" name="Shape 325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3" name="Shape 3253"/>
            <p:cNvSpPr/>
            <p:nvPr/>
          </p:nvSpPr>
          <p:spPr>
            <a:xfrm rot="10800000">
              <a:off x="7536330" y="49971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4" name="Shape 3254"/>
            <p:cNvSpPr/>
            <p:nvPr/>
          </p:nvSpPr>
          <p:spPr>
            <a:xfrm rot="10800000">
              <a:off x="7536330" y="485101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5" name="Shape 3255"/>
            <p:cNvSpPr/>
            <p:nvPr/>
          </p:nvSpPr>
          <p:spPr>
            <a:xfrm rot="10800000">
              <a:off x="7536330" y="4412627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6" name="Shape 3256"/>
            <p:cNvSpPr/>
            <p:nvPr/>
          </p:nvSpPr>
          <p:spPr>
            <a:xfrm rot="10800000">
              <a:off x="7536330" y="412036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7" name="Shape 3257"/>
            <p:cNvSpPr/>
            <p:nvPr/>
          </p:nvSpPr>
          <p:spPr>
            <a:xfrm rot="10800000">
              <a:off x="7536330" y="338971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8" name="Shape 3258"/>
            <p:cNvSpPr/>
            <p:nvPr/>
          </p:nvSpPr>
          <p:spPr>
            <a:xfrm rot="10800000">
              <a:off x="7536330" y="3243566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9" name="Shape 3259"/>
            <p:cNvSpPr/>
            <p:nvPr/>
          </p:nvSpPr>
          <p:spPr>
            <a:xfrm rot="10800000">
              <a:off x="7536330" y="163612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0" name="Shape 3260"/>
            <p:cNvSpPr/>
            <p:nvPr/>
          </p:nvSpPr>
          <p:spPr>
            <a:xfrm rot="10800000">
              <a:off x="7536330" y="1343854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1" name="Shape 3261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2" name="Shape 326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3" name="Shape 3263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4" name="Shape 3264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5" name="Shape 3265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6" name="Shape 3266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7" name="Shape 3267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8" name="Shape 3268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9" name="Shape 3269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0" name="Shape 3270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1" name="Shape 3271"/>
            <p:cNvSpPr/>
            <p:nvPr/>
          </p:nvSpPr>
          <p:spPr>
            <a:xfrm rot="10800000">
              <a:off x="7097944" y="105161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2" name="Shape 3272"/>
            <p:cNvSpPr/>
            <p:nvPr/>
          </p:nvSpPr>
          <p:spPr>
            <a:xfrm rot="10800000">
              <a:off x="6951801" y="3828096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3" name="Shape 3273"/>
            <p:cNvSpPr/>
            <p:nvPr/>
          </p:nvSpPr>
          <p:spPr>
            <a:xfrm rot="10800000">
              <a:off x="6951801" y="2659036"/>
              <a:ext cx="117892" cy="117892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4" name="Shape 3274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5" name="Shape 3275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6" name="Shape 3276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77" name="Shape 327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app.ganttpro.com/#!/app/home" TargetMode="External"/><Relationship Id="rId4" Type="http://schemas.openxmlformats.org/officeDocument/2006/relationships/hyperlink" Target="https://github.com/victorParrilla/TG2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9" name="Shape 3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" name="Shape 3840"/>
          <p:cNvSpPr txBox="1"/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Motores gráficos para entornos VR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6" name="Shape 3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7" name="Shape 3907"/>
          <p:cNvSpPr txBox="1"/>
          <p:nvPr>
            <p:ph type="title"/>
          </p:nvPr>
        </p:nvSpPr>
        <p:spPr>
          <a:xfrm>
            <a:off x="617250" y="57770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Fuentes sobre Unity 3D VR</a:t>
            </a:r>
            <a:endParaRPr/>
          </a:p>
        </p:txBody>
      </p:sp>
      <p:pic>
        <p:nvPicPr>
          <p:cNvPr id="3908" name="Shape 39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950" y="1769925"/>
            <a:ext cx="4243325" cy="281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9" name="Shape 39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2000" y="2224450"/>
            <a:ext cx="4120126" cy="2575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3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4" name="Shape 3914"/>
          <p:cNvSpPr txBox="1"/>
          <p:nvPr>
            <p:ph type="title"/>
          </p:nvPr>
        </p:nvSpPr>
        <p:spPr>
          <a:xfrm>
            <a:off x="617250" y="57770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Fuentes sobre Unreal Engine VR</a:t>
            </a:r>
            <a:endParaRPr/>
          </a:p>
        </p:txBody>
      </p:sp>
      <p:pic>
        <p:nvPicPr>
          <p:cNvPr id="3915" name="Shape 39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25" y="1597625"/>
            <a:ext cx="4401034" cy="267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6" name="Shape 39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8700" y="2544450"/>
            <a:ext cx="4857876" cy="236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0" name="Shape 3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" name="Shape 3921"/>
          <p:cNvSpPr txBox="1"/>
          <p:nvPr>
            <p:ph type="ctrTitle"/>
          </p:nvPr>
        </p:nvSpPr>
        <p:spPr>
          <a:xfrm>
            <a:off x="305775" y="1836200"/>
            <a:ext cx="6519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4. Evaluación de los criterios</a:t>
            </a:r>
            <a:br>
              <a:rPr lang="es"/>
            </a:br>
            <a:r>
              <a:rPr lang="es"/>
              <a:t>por tecnología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5" name="Shape 3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6" name="Shape 3926"/>
          <p:cNvSpPr txBox="1"/>
          <p:nvPr>
            <p:ph type="title"/>
          </p:nvPr>
        </p:nvSpPr>
        <p:spPr>
          <a:xfrm>
            <a:off x="617250" y="577700"/>
            <a:ext cx="7254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Cursos no gratuitos: Realidad virtual</a:t>
            </a:r>
            <a:r>
              <a:rPr lang="es"/>
              <a:t> VR</a:t>
            </a:r>
            <a:endParaRPr/>
          </a:p>
        </p:txBody>
      </p:sp>
      <p:pic>
        <p:nvPicPr>
          <p:cNvPr id="3927" name="Shape 39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87500"/>
            <a:ext cx="8533312" cy="340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1" name="Shape 3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" name="Shape 3932"/>
          <p:cNvSpPr txBox="1"/>
          <p:nvPr>
            <p:ph type="title"/>
          </p:nvPr>
        </p:nvSpPr>
        <p:spPr>
          <a:xfrm>
            <a:off x="617250" y="577700"/>
            <a:ext cx="7254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Cursos no gratuitos: Realidad virtual VR</a:t>
            </a:r>
            <a:endParaRPr/>
          </a:p>
        </p:txBody>
      </p:sp>
      <p:pic>
        <p:nvPicPr>
          <p:cNvPr id="3933" name="Shape 39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87500"/>
            <a:ext cx="8839202" cy="1962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7" name="Shape 3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8" name="Shape 3938"/>
          <p:cNvSpPr txBox="1"/>
          <p:nvPr>
            <p:ph type="title"/>
          </p:nvPr>
        </p:nvSpPr>
        <p:spPr>
          <a:xfrm>
            <a:off x="495975" y="496850"/>
            <a:ext cx="7254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Cursos no gratuitos: Realidad virtual VR</a:t>
            </a:r>
            <a:endParaRPr/>
          </a:p>
        </p:txBody>
      </p:sp>
      <p:pic>
        <p:nvPicPr>
          <p:cNvPr id="3939" name="Shape 39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49175"/>
            <a:ext cx="8125730" cy="324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3" name="Shape 3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4" name="Shape 3944"/>
          <p:cNvSpPr txBox="1"/>
          <p:nvPr>
            <p:ph type="title"/>
          </p:nvPr>
        </p:nvSpPr>
        <p:spPr>
          <a:xfrm>
            <a:off x="617250" y="57770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Cursos no gratuitos Unity 3D VR</a:t>
            </a:r>
            <a:endParaRPr/>
          </a:p>
        </p:txBody>
      </p:sp>
      <p:pic>
        <p:nvPicPr>
          <p:cNvPr id="3945" name="Shape 39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87500"/>
            <a:ext cx="7205202" cy="340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9" name="Shape 3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0" name="Shape 3950"/>
          <p:cNvSpPr txBox="1"/>
          <p:nvPr>
            <p:ph type="title"/>
          </p:nvPr>
        </p:nvSpPr>
        <p:spPr>
          <a:xfrm>
            <a:off x="617250" y="57770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Cursos no gratuitos Unity 3D VR</a:t>
            </a:r>
            <a:endParaRPr/>
          </a:p>
        </p:txBody>
      </p:sp>
      <p:pic>
        <p:nvPicPr>
          <p:cNvPr id="3951" name="Shape 39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87500"/>
            <a:ext cx="8839200" cy="3248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5" name="Shape 3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6" name="Shape 3956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Curso no gratuitos: Unity 3D VR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57" name="Shape 39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25" y="1596775"/>
            <a:ext cx="7463966" cy="324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1" name="Shape 3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" name="Shape 3962"/>
          <p:cNvSpPr txBox="1"/>
          <p:nvPr>
            <p:ph type="title"/>
          </p:nvPr>
        </p:nvSpPr>
        <p:spPr>
          <a:xfrm>
            <a:off x="617250" y="57770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Cursos no gratuitos Unreal Engine VR</a:t>
            </a:r>
            <a:endParaRPr/>
          </a:p>
        </p:txBody>
      </p:sp>
      <p:pic>
        <p:nvPicPr>
          <p:cNvPr id="3963" name="Shape 39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87500"/>
            <a:ext cx="8839200" cy="156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4" name="Shape 3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5" name="Shape 38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375" y="2199475"/>
            <a:ext cx="743250" cy="82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6" name="Shape 38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375" y="3113875"/>
            <a:ext cx="743250" cy="82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7" name="Shape 38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375" y="4028275"/>
            <a:ext cx="743250" cy="82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8" name="Shape 38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375" y="1208875"/>
            <a:ext cx="743250" cy="82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9" name="Shape 38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8025" y="267675"/>
            <a:ext cx="821400" cy="82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0" name="Shape 3850"/>
          <p:cNvSpPr txBox="1"/>
          <p:nvPr/>
        </p:nvSpPr>
        <p:spPr>
          <a:xfrm>
            <a:off x="2695100" y="1490750"/>
            <a:ext cx="22230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Tomás Rubio del Saz.</a:t>
            </a:r>
            <a:endParaRPr/>
          </a:p>
        </p:txBody>
      </p:sp>
      <p:sp>
        <p:nvSpPr>
          <p:cNvPr id="3851" name="Shape 3851"/>
          <p:cNvSpPr txBox="1"/>
          <p:nvPr/>
        </p:nvSpPr>
        <p:spPr>
          <a:xfrm>
            <a:off x="2695100" y="2481350"/>
            <a:ext cx="32406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Alejandro San Roque Emery.</a:t>
            </a:r>
            <a:endParaRPr/>
          </a:p>
        </p:txBody>
      </p:sp>
      <p:sp>
        <p:nvSpPr>
          <p:cNvPr id="3852" name="Shape 3852"/>
          <p:cNvSpPr txBox="1"/>
          <p:nvPr/>
        </p:nvSpPr>
        <p:spPr>
          <a:xfrm>
            <a:off x="2695100" y="3395750"/>
            <a:ext cx="29106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Diego Gerardo Estalrich Cuéllar.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3" name="Shape 3853"/>
          <p:cNvSpPr txBox="1"/>
          <p:nvPr/>
        </p:nvSpPr>
        <p:spPr>
          <a:xfrm>
            <a:off x="2695100" y="4310150"/>
            <a:ext cx="34275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Francisco José Martínez Bartolomé.</a:t>
            </a:r>
            <a:endParaRPr/>
          </a:p>
        </p:txBody>
      </p:sp>
      <p:sp>
        <p:nvSpPr>
          <p:cNvPr id="3854" name="Shape 3854"/>
          <p:cNvSpPr txBox="1"/>
          <p:nvPr/>
        </p:nvSpPr>
        <p:spPr>
          <a:xfrm>
            <a:off x="2771300" y="500150"/>
            <a:ext cx="30396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Víctor Parrilla López (Coordinador).</a:t>
            </a:r>
            <a:endParaRPr/>
          </a:p>
        </p:txBody>
      </p:sp>
      <p:sp>
        <p:nvSpPr>
          <p:cNvPr id="3855" name="Shape 3855"/>
          <p:cNvSpPr txBox="1"/>
          <p:nvPr>
            <p:ph type="ctrTitle"/>
          </p:nvPr>
        </p:nvSpPr>
        <p:spPr>
          <a:xfrm rot="-5400000">
            <a:off x="-920025" y="1864775"/>
            <a:ext cx="3314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0"/>
              <a:t>AUTORES</a:t>
            </a:r>
            <a:endParaRPr sz="5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7" name="Shape 3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8" name="Shape 3968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Cursos no gratuitos Unreal Engine VR</a:t>
            </a:r>
            <a:endParaRPr/>
          </a:p>
        </p:txBody>
      </p:sp>
      <p:pic>
        <p:nvPicPr>
          <p:cNvPr id="3969" name="Shape 39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49175"/>
            <a:ext cx="8839201" cy="2601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3" name="Shape 3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4" name="Shape 3974"/>
          <p:cNvSpPr txBox="1"/>
          <p:nvPr>
            <p:ph type="title"/>
          </p:nvPr>
        </p:nvSpPr>
        <p:spPr>
          <a:xfrm>
            <a:off x="617250" y="57770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Cursos no gratuitos Unreal Engine VR</a:t>
            </a:r>
            <a:endParaRPr/>
          </a:p>
        </p:txBody>
      </p:sp>
      <p:pic>
        <p:nvPicPr>
          <p:cNvPr id="3975" name="Shape 39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87500"/>
            <a:ext cx="8839197" cy="3275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9" name="Shape 3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0" name="Shape 3980"/>
          <p:cNvSpPr txBox="1"/>
          <p:nvPr>
            <p:ph type="ctrTitle"/>
          </p:nvPr>
        </p:nvSpPr>
        <p:spPr>
          <a:xfrm>
            <a:off x="314075" y="1687775"/>
            <a:ext cx="6249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</a:t>
            </a:r>
            <a:r>
              <a:rPr lang="es"/>
              <a:t>. Comparación de las </a:t>
            </a:r>
            <a:r>
              <a:rPr lang="es"/>
              <a:t>Tecnologías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4" name="Shape 3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5" name="Shape 3985"/>
          <p:cNvSpPr txBox="1"/>
          <p:nvPr>
            <p:ph type="title"/>
          </p:nvPr>
        </p:nvSpPr>
        <p:spPr>
          <a:xfrm>
            <a:off x="761525" y="33905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Cursos sobre VR en general. Udacity</a:t>
            </a:r>
            <a:endParaRPr/>
          </a:p>
        </p:txBody>
      </p:sp>
      <p:pic>
        <p:nvPicPr>
          <p:cNvPr id="3986" name="Shape 39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75" y="1246175"/>
            <a:ext cx="4752324" cy="190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987" name="Shape 3987"/>
          <p:cNvSpPr txBox="1"/>
          <p:nvPr/>
        </p:nvSpPr>
        <p:spPr>
          <a:xfrm>
            <a:off x="603900" y="3310625"/>
            <a:ext cx="4092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 sz="1000"/>
              <a:t>No conocimientos previos.</a:t>
            </a:r>
            <a:endParaRPr sz="1000"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 sz="1000"/>
              <a:t>Conceptos básicos de VR.</a:t>
            </a:r>
            <a:endParaRPr sz="1000"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 sz="1000"/>
              <a:t>Óptica y estereopsis.</a:t>
            </a:r>
            <a:endParaRPr sz="1000"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 sz="1000"/>
              <a:t>Displays y principales plataformas Hardware.</a:t>
            </a:r>
            <a:endParaRPr sz="1000"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 sz="1000"/>
              <a:t>Dividido en 3 lecciones:</a:t>
            </a:r>
            <a:endParaRPr sz="1000"/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s" sz="1000"/>
              <a:t>Introducción de conceptos.</a:t>
            </a:r>
            <a:endParaRPr sz="1000"/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s" sz="1000"/>
              <a:t>aplicaciones y plataformas de desarrollo de la VR.</a:t>
            </a:r>
            <a:endParaRPr sz="1000"/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s" sz="1000"/>
              <a:t>Implementación  de VR.</a:t>
            </a: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1" name="Shape 3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2" name="Shape 3992"/>
          <p:cNvSpPr txBox="1"/>
          <p:nvPr>
            <p:ph type="title"/>
          </p:nvPr>
        </p:nvSpPr>
        <p:spPr>
          <a:xfrm>
            <a:off x="711200" y="44100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Cursos sobre VR en general. edX</a:t>
            </a:r>
            <a:endParaRPr/>
          </a:p>
        </p:txBody>
      </p:sp>
      <p:pic>
        <p:nvPicPr>
          <p:cNvPr id="3993" name="Shape 39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350" y="1378225"/>
            <a:ext cx="4418851" cy="202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4" name="Shape 39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0200" y="1378225"/>
            <a:ext cx="1320700" cy="2193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95" name="Shape 3995"/>
          <p:cNvSpPr txBox="1"/>
          <p:nvPr/>
        </p:nvSpPr>
        <p:spPr>
          <a:xfrm>
            <a:off x="965775" y="3571800"/>
            <a:ext cx="4092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 sz="1000"/>
              <a:t>Tipos de dispositivos, ventajas/desventajas</a:t>
            </a:r>
            <a:endParaRPr sz="1000"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 sz="1000"/>
              <a:t>Diferencias de productos VR con otras aplicaciones software interactivas</a:t>
            </a:r>
            <a:endParaRPr sz="1000"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 sz="1000"/>
              <a:t>Claves de una aplicacion VR exitosa</a:t>
            </a:r>
            <a:endParaRPr sz="1000"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 sz="1000"/>
              <a:t>Factores a evitar en el desarrollo de una app VR</a:t>
            </a:r>
            <a:endParaRPr sz="1000"/>
          </a:p>
          <a:p>
            <a: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 sz="1000"/>
              <a:t>Implementación básica de VR con WebVR</a:t>
            </a:r>
            <a:endParaRPr sz="1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9" name="Shape 3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0" name="Shape 4000"/>
          <p:cNvSpPr txBox="1"/>
          <p:nvPr>
            <p:ph type="title"/>
          </p:nvPr>
        </p:nvSpPr>
        <p:spPr>
          <a:xfrm>
            <a:off x="711200" y="44100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Cursos sobre VR en general. Coursera</a:t>
            </a:r>
            <a:endParaRPr/>
          </a:p>
        </p:txBody>
      </p:sp>
      <p:pic>
        <p:nvPicPr>
          <p:cNvPr id="4001" name="Shape 40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00" y="1266075"/>
            <a:ext cx="5062150" cy="6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2" name="Shape 40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6125" y="1422375"/>
            <a:ext cx="2810100" cy="3540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3" name="Shape 4003"/>
          <p:cNvSpPr txBox="1"/>
          <p:nvPr/>
        </p:nvSpPr>
        <p:spPr>
          <a:xfrm>
            <a:off x="781475" y="2657000"/>
            <a:ext cx="4092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Fundamentos básicos de VR</a:t>
            </a:r>
            <a:endParaRPr sz="1100"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Hardware utilizado y historia de VR</a:t>
            </a:r>
            <a:endParaRPr sz="1100"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Distintas aplicaciones VR actuales</a:t>
            </a:r>
            <a:endParaRPr sz="1100"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Conceptos psicológicos en VR</a:t>
            </a:r>
            <a:endParaRPr sz="1100"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Desafíos comunes en desarrollo de VR</a:t>
            </a:r>
            <a:endParaRPr sz="11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7" name="Shape 4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8" name="Shape 4008"/>
          <p:cNvSpPr txBox="1"/>
          <p:nvPr>
            <p:ph type="title"/>
          </p:nvPr>
        </p:nvSpPr>
        <p:spPr>
          <a:xfrm>
            <a:off x="711200" y="44100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Cursos sobre VR en Unity 3d. Coursera</a:t>
            </a:r>
            <a:endParaRPr/>
          </a:p>
        </p:txBody>
      </p:sp>
      <p:pic>
        <p:nvPicPr>
          <p:cNvPr id="4009" name="Shape 40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750" y="1298400"/>
            <a:ext cx="3797575" cy="14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0" name="Shape 40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7100" y="1436575"/>
            <a:ext cx="2094800" cy="17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1" name="Shape 40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900" y="2974425"/>
            <a:ext cx="2305675" cy="181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2" name="Shape 40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4825" y="2974425"/>
            <a:ext cx="2170247" cy="181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3" name="Shape 40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66625" y="2971788"/>
            <a:ext cx="2305675" cy="181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7" name="Shape 4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8" name="Shape 4018"/>
          <p:cNvSpPr txBox="1"/>
          <p:nvPr>
            <p:ph type="title"/>
          </p:nvPr>
        </p:nvSpPr>
        <p:spPr>
          <a:xfrm>
            <a:off x="711200" y="44100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Cursos sobre VR en Unity 3d. edX</a:t>
            </a:r>
            <a:endParaRPr/>
          </a:p>
        </p:txBody>
      </p:sp>
      <p:pic>
        <p:nvPicPr>
          <p:cNvPr id="4019" name="Shape 40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625" y="1298400"/>
            <a:ext cx="4550624" cy="153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0" name="Shape 40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1124" y="1400225"/>
            <a:ext cx="1510025" cy="218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21" name="Shape 4021"/>
          <p:cNvSpPr txBox="1"/>
          <p:nvPr/>
        </p:nvSpPr>
        <p:spPr>
          <a:xfrm>
            <a:off x="909350" y="3047725"/>
            <a:ext cx="4092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Desarrollo de apps profesionales VR con Unity 3D.</a:t>
            </a:r>
            <a:endParaRPr sz="1100"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Ejecutar apps Unity 3D VR en smart phone.</a:t>
            </a:r>
            <a:endParaRPr sz="1100"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Crear escena 3D.</a:t>
            </a:r>
            <a:endParaRPr sz="1100"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Seleccionar objeto de escena.</a:t>
            </a:r>
            <a:endParaRPr sz="1100"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Moverse en un mundo 3D.</a:t>
            </a:r>
            <a:endParaRPr sz="1100"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Entrada alfanúmerica de información.</a:t>
            </a:r>
            <a:endParaRPr sz="1100"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Videos e imágenes panorámicas.</a:t>
            </a:r>
            <a:endParaRPr sz="11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5" name="Shape 4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6" name="Shape 4026"/>
          <p:cNvSpPr txBox="1"/>
          <p:nvPr>
            <p:ph type="title"/>
          </p:nvPr>
        </p:nvSpPr>
        <p:spPr>
          <a:xfrm>
            <a:off x="711200" y="44100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Cursos sobre VR en Unity 3d. Tutellus</a:t>
            </a:r>
            <a:endParaRPr/>
          </a:p>
        </p:txBody>
      </p:sp>
      <p:pic>
        <p:nvPicPr>
          <p:cNvPr id="4027" name="Shape 40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050" y="1298400"/>
            <a:ext cx="5445801" cy="1148150"/>
          </a:xfrm>
          <a:prstGeom prst="rect">
            <a:avLst/>
          </a:prstGeom>
          <a:noFill/>
          <a:ln>
            <a:noFill/>
          </a:ln>
        </p:spPr>
      </p:pic>
      <p:sp>
        <p:nvSpPr>
          <p:cNvPr id="4028" name="Shape 4028"/>
          <p:cNvSpPr txBox="1"/>
          <p:nvPr/>
        </p:nvSpPr>
        <p:spPr>
          <a:xfrm>
            <a:off x="1477675" y="2784900"/>
            <a:ext cx="4092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No necesario conocimientos previos, introducción total en Unity 3D.</a:t>
            </a:r>
            <a:endParaRPr sz="1100"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Curso orientado a material en forma de videos</a:t>
            </a:r>
            <a:endParaRPr sz="1100"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Desarrollo de videojuego de VR.</a:t>
            </a:r>
            <a:endParaRPr sz="1100"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Utilización del </a:t>
            </a:r>
            <a:r>
              <a:rPr lang="es" sz="1100"/>
              <a:t>acelerómetro</a:t>
            </a:r>
            <a:r>
              <a:rPr lang="es" sz="1100"/>
              <a:t> de los dispositivos móviles.</a:t>
            </a:r>
            <a:endParaRPr sz="1100"/>
          </a:p>
          <a:p>
            <a: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Proposición de ejercicios, con soluciones resueltas.</a:t>
            </a:r>
            <a:endParaRPr sz="11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2" name="Shape 4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3" name="Shape 4033"/>
          <p:cNvSpPr txBox="1"/>
          <p:nvPr>
            <p:ph type="title"/>
          </p:nvPr>
        </p:nvSpPr>
        <p:spPr>
          <a:xfrm>
            <a:off x="620225" y="3042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Cursos sobre VR en Unreal Engine. </a:t>
            </a:r>
            <a:endParaRPr/>
          </a:p>
        </p:txBody>
      </p:sp>
      <p:pic>
        <p:nvPicPr>
          <p:cNvPr id="4034" name="Shape 40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750" y="1298400"/>
            <a:ext cx="3328700" cy="18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5" name="Shape 40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1450" y="1272825"/>
            <a:ext cx="3235401" cy="1943751"/>
          </a:xfrm>
          <a:prstGeom prst="rect">
            <a:avLst/>
          </a:prstGeom>
          <a:noFill/>
          <a:ln>
            <a:noFill/>
          </a:ln>
        </p:spPr>
      </p:pic>
      <p:sp>
        <p:nvSpPr>
          <p:cNvPr id="4036" name="Shape 4036"/>
          <p:cNvSpPr txBox="1"/>
          <p:nvPr/>
        </p:nvSpPr>
        <p:spPr>
          <a:xfrm>
            <a:off x="284200" y="3452675"/>
            <a:ext cx="3715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Método</a:t>
            </a:r>
            <a:r>
              <a:rPr lang="es" sz="1100"/>
              <a:t> Webinar(conferencias/taller/seminario online).</a:t>
            </a:r>
            <a:endParaRPr sz="1100"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Aprendizaje de conceptos base para proyectos arquitectónicos VR.</a:t>
            </a:r>
            <a:endParaRPr sz="1100"/>
          </a:p>
          <a:p>
            <a: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Diseño de escenarios pasando por fases de diseño,implementacion 3D, realidad virtual e interactividad.</a:t>
            </a:r>
            <a:endParaRPr sz="1100"/>
          </a:p>
        </p:txBody>
      </p:sp>
      <p:sp>
        <p:nvSpPr>
          <p:cNvPr id="4037" name="Shape 4037"/>
          <p:cNvSpPr txBox="1"/>
          <p:nvPr/>
        </p:nvSpPr>
        <p:spPr>
          <a:xfrm>
            <a:off x="4461500" y="3452675"/>
            <a:ext cx="4092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Introducción a interfaz Unreal y su entorno.</a:t>
            </a:r>
            <a:endParaRPr sz="1100"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Importación de modelos.</a:t>
            </a:r>
            <a:endParaRPr sz="1100"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Crear tu propia escena VR.</a:t>
            </a:r>
            <a:endParaRPr sz="1100"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Exportar resultados para visualizar en cualquier dispositivo.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9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Shape 3860"/>
          <p:cNvSpPr txBox="1"/>
          <p:nvPr>
            <p:ph type="ctrTitle"/>
          </p:nvPr>
        </p:nvSpPr>
        <p:spPr>
          <a:xfrm>
            <a:off x="392975" y="268800"/>
            <a:ext cx="7131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Descripción del trabajo</a:t>
            </a:r>
            <a:endParaRPr/>
          </a:p>
        </p:txBody>
      </p:sp>
      <p:sp>
        <p:nvSpPr>
          <p:cNvPr id="3861" name="Shape 3861"/>
          <p:cNvSpPr txBox="1"/>
          <p:nvPr>
            <p:ph idx="1" type="subTitle"/>
          </p:nvPr>
        </p:nvSpPr>
        <p:spPr>
          <a:xfrm>
            <a:off x="494825" y="1428605"/>
            <a:ext cx="5268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Parte de una Vigilancia </a:t>
            </a:r>
            <a:r>
              <a:rPr lang="es"/>
              <a:t>tecnológica</a:t>
            </a:r>
            <a:r>
              <a:rPr lang="es"/>
              <a:t> para comparar tecnologías VR. Más concretamente Unity 3D Y Engine VR.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Titillium Web"/>
                <a:ea typeface="Titillium Web"/>
                <a:cs typeface="Titillium Web"/>
                <a:sym typeface="Titillium Web"/>
              </a:rPr>
              <a:t>OBJETIVO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Empresa de Desarrollo busca ayuda para la toma de </a:t>
            </a:r>
            <a:r>
              <a:rPr lang="es"/>
              <a:t>decisiones</a:t>
            </a:r>
            <a:r>
              <a:rPr lang="es"/>
              <a:t>.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Tenemos que elegir una tecnología para nuestra empresa de desarrollo.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1" name="Shape 4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2" name="Shape 4042"/>
          <p:cNvSpPr txBox="1"/>
          <p:nvPr>
            <p:ph type="ctrTitle"/>
          </p:nvPr>
        </p:nvSpPr>
        <p:spPr>
          <a:xfrm>
            <a:off x="396750" y="1443000"/>
            <a:ext cx="6343500" cy="147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Recomendaciones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6" name="Shape 4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7" name="Shape 4047"/>
          <p:cNvSpPr txBox="1"/>
          <p:nvPr>
            <p:ph idx="4294967295" type="title"/>
          </p:nvPr>
        </p:nvSpPr>
        <p:spPr>
          <a:xfrm>
            <a:off x="620225" y="92050"/>
            <a:ext cx="5917800" cy="132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Situación 1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1" name="Shape 4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2" name="Shape 4052"/>
          <p:cNvSpPr txBox="1"/>
          <p:nvPr>
            <p:ph idx="4294967295" type="title"/>
          </p:nvPr>
        </p:nvSpPr>
        <p:spPr>
          <a:xfrm>
            <a:off x="620225" y="92050"/>
            <a:ext cx="5917800" cy="132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Situación 1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6" name="Shape 4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7" name="Shape 4057"/>
          <p:cNvSpPr txBox="1"/>
          <p:nvPr>
            <p:ph type="ctrTitle"/>
          </p:nvPr>
        </p:nvSpPr>
        <p:spPr>
          <a:xfrm>
            <a:off x="639925" y="268300"/>
            <a:ext cx="6668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8</a:t>
            </a:r>
            <a:r>
              <a:rPr lang="es"/>
              <a:t>.Conclusiones</a:t>
            </a:r>
            <a:endParaRPr/>
          </a:p>
        </p:txBody>
      </p:sp>
      <p:sp>
        <p:nvSpPr>
          <p:cNvPr id="4058" name="Shape 4058"/>
          <p:cNvSpPr txBox="1"/>
          <p:nvPr>
            <p:ph idx="1" type="subTitle"/>
          </p:nvPr>
        </p:nvSpPr>
        <p:spPr>
          <a:xfrm>
            <a:off x="375025" y="1823975"/>
            <a:ext cx="6933000" cy="22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/>
              <a:t>Comparación por medio de las gafas VR Lenovo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explorer los motores </a:t>
            </a:r>
            <a:r>
              <a:rPr lang="es"/>
              <a:t>gráficos</a:t>
            </a:r>
            <a:r>
              <a:rPr lang="es"/>
              <a:t> Unity 3D y Unreal</a:t>
            </a:r>
            <a:br>
              <a:rPr lang="es"/>
            </a:br>
            <a:r>
              <a:rPr lang="es"/>
              <a:t>	Engine.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/>
              <a:t>Hemos recopilado las fuentes de información, cursos y recursos necesarios para poder realizar nuestra vigilancia tecnológica e implantar la tecnología.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2" name="Shape 4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3" name="Shape 4063"/>
          <p:cNvSpPr txBox="1"/>
          <p:nvPr>
            <p:ph type="ctrTitle"/>
          </p:nvPr>
        </p:nvSpPr>
        <p:spPr>
          <a:xfrm>
            <a:off x="1813000" y="2090925"/>
            <a:ext cx="6230700" cy="18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0"/>
              <a:t>¡GRACIAS!</a:t>
            </a:r>
            <a:endParaRPr sz="7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5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6" name="Shape 3866"/>
          <p:cNvSpPr txBox="1"/>
          <p:nvPr>
            <p:ph type="ctrTitle"/>
          </p:nvPr>
        </p:nvSpPr>
        <p:spPr>
          <a:xfrm>
            <a:off x="1674025" y="437950"/>
            <a:ext cx="5268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Herramientas</a:t>
            </a:r>
            <a:endParaRPr/>
          </a:p>
        </p:txBody>
      </p:sp>
      <p:sp>
        <p:nvSpPr>
          <p:cNvPr id="3867" name="Shape 3867"/>
          <p:cNvSpPr txBox="1"/>
          <p:nvPr>
            <p:ph idx="1" type="subTitle"/>
          </p:nvPr>
        </p:nvSpPr>
        <p:spPr>
          <a:xfrm>
            <a:off x="114575" y="1697050"/>
            <a:ext cx="8084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GanttPRO → </a:t>
            </a:r>
            <a:r>
              <a:rPr lang="es" u="sng">
                <a:solidFill>
                  <a:schemeClr val="hlink"/>
                </a:solidFill>
                <a:hlinkClick r:id="rId3"/>
              </a:rPr>
              <a:t>https://app.ganttpro.com/#!/app/home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GitHub  → </a:t>
            </a:r>
            <a:r>
              <a:rPr lang="es"/>
              <a:t> </a:t>
            </a:r>
            <a:r>
              <a:rPr lang="es" u="sng">
                <a:solidFill>
                  <a:schemeClr val="hlink"/>
                </a:solidFill>
                <a:hlinkClick r:id="rId4"/>
              </a:rPr>
              <a:t>https://github.com/victorParrilla/TG2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Google drive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1" name="Shape 3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Shape 3872"/>
          <p:cNvSpPr txBox="1"/>
          <p:nvPr>
            <p:ph type="ctrTitle"/>
          </p:nvPr>
        </p:nvSpPr>
        <p:spPr>
          <a:xfrm>
            <a:off x="406825" y="409975"/>
            <a:ext cx="5831400" cy="7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1. Planificación</a:t>
            </a:r>
            <a:endParaRPr/>
          </a:p>
        </p:txBody>
      </p:sp>
      <p:sp>
        <p:nvSpPr>
          <p:cNvPr id="3873" name="Shape 3873"/>
          <p:cNvSpPr txBox="1"/>
          <p:nvPr>
            <p:ph idx="1" type="subTitle"/>
          </p:nvPr>
        </p:nvSpPr>
        <p:spPr>
          <a:xfrm>
            <a:off x="633475" y="1622026"/>
            <a:ext cx="52689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 	 	</a:t>
            </a:r>
            <a:endParaRPr/>
          </a:p>
          <a:p>
            <a:pPr indent="0" lvl="0" mar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74" name="Shape 38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925" y="1247151"/>
            <a:ext cx="8814826" cy="35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8" name="Shape 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Shape 3879"/>
          <p:cNvSpPr txBox="1"/>
          <p:nvPr>
            <p:ph type="ctrTitle"/>
          </p:nvPr>
        </p:nvSpPr>
        <p:spPr>
          <a:xfrm>
            <a:off x="406825" y="409975"/>
            <a:ext cx="5831400" cy="7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1. Planificación</a:t>
            </a:r>
            <a:endParaRPr/>
          </a:p>
        </p:txBody>
      </p:sp>
      <p:pic>
        <p:nvPicPr>
          <p:cNvPr id="3880" name="Shape 38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8650" y="0"/>
            <a:ext cx="443533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1" name="Shape 3881"/>
          <p:cNvSpPr txBox="1"/>
          <p:nvPr/>
        </p:nvSpPr>
        <p:spPr>
          <a:xfrm>
            <a:off x="318275" y="1655075"/>
            <a:ext cx="7766100" cy="23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OBSERVACIONES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Documentarse nos ha llevado un ⅓ del tiempo mínimo requerido.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La elección de los criterios de comparación es una tarea </a:t>
            </a:r>
            <a:r>
              <a:rPr lang="es"/>
              <a:t>difícil</a:t>
            </a:r>
            <a:r>
              <a:rPr lang="es"/>
              <a:t> que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requiere </a:t>
            </a:r>
            <a:r>
              <a:rPr lang="es"/>
              <a:t>máxima</a:t>
            </a:r>
            <a:r>
              <a:rPr lang="es"/>
              <a:t> atención.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Gracias</a:t>
            </a:r>
            <a:r>
              <a:rPr lang="es"/>
              <a:t> a la vigilancia </a:t>
            </a:r>
            <a:r>
              <a:rPr lang="es"/>
              <a:t>tecnológica</a:t>
            </a:r>
            <a:r>
              <a:rPr lang="es"/>
              <a:t> realizada en TG1 nos ha resultado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más facil realizar las comparaciones.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5" name="Shape 3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6" name="Shape 3886"/>
          <p:cNvSpPr txBox="1"/>
          <p:nvPr>
            <p:ph type="ctrTitle"/>
          </p:nvPr>
        </p:nvSpPr>
        <p:spPr>
          <a:xfrm>
            <a:off x="398125" y="2111600"/>
            <a:ext cx="5831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</a:t>
            </a:r>
            <a:r>
              <a:rPr lang="es"/>
              <a:t>.Descripción de la Tecnología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0" name="Shape 3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" name="Shape 3891"/>
          <p:cNvSpPr txBox="1"/>
          <p:nvPr>
            <p:ph type="title"/>
          </p:nvPr>
        </p:nvSpPr>
        <p:spPr>
          <a:xfrm>
            <a:off x="731025" y="3701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Realidad virtual VR</a:t>
            </a:r>
            <a:endParaRPr/>
          </a:p>
        </p:txBody>
      </p:sp>
      <p:pic>
        <p:nvPicPr>
          <p:cNvPr id="3892" name="Shape 38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3450" y="3368486"/>
            <a:ext cx="3280800" cy="119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3" name="Shape 38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100" y="1227584"/>
            <a:ext cx="3448550" cy="20906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94" name="Shape 3894"/>
          <p:cNvCxnSpPr/>
          <p:nvPr/>
        </p:nvCxnSpPr>
        <p:spPr>
          <a:xfrm flipH="1" rot="10800000">
            <a:off x="6365725" y="2189775"/>
            <a:ext cx="25500" cy="115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95" name="Shape 3895"/>
          <p:cNvSpPr txBox="1"/>
          <p:nvPr/>
        </p:nvSpPr>
        <p:spPr>
          <a:xfrm>
            <a:off x="5710075" y="1693275"/>
            <a:ext cx="13368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Tecnología 1</a:t>
            </a:r>
            <a:endParaRPr/>
          </a:p>
        </p:txBody>
      </p:sp>
      <p:cxnSp>
        <p:nvCxnSpPr>
          <p:cNvPr id="3896" name="Shape 3896"/>
          <p:cNvCxnSpPr/>
          <p:nvPr/>
        </p:nvCxnSpPr>
        <p:spPr>
          <a:xfrm flipH="1">
            <a:off x="1757050" y="2890025"/>
            <a:ext cx="534600" cy="82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97" name="Shape 3897"/>
          <p:cNvSpPr txBox="1"/>
          <p:nvPr/>
        </p:nvSpPr>
        <p:spPr>
          <a:xfrm>
            <a:off x="712950" y="3984950"/>
            <a:ext cx="22026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Tecnología 2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Shape 3902"/>
          <p:cNvSpPr txBox="1"/>
          <p:nvPr>
            <p:ph type="ctrTitle"/>
          </p:nvPr>
        </p:nvSpPr>
        <p:spPr>
          <a:xfrm>
            <a:off x="232475" y="1684425"/>
            <a:ext cx="6328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3.Criterios de comparación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wbra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